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Default Extension="jpg" ContentType="image/jpg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900" b="1" i="0">
                <a:solidFill>
                  <a:srgbClr val="7D483B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900" b="1" i="0">
                <a:solidFill>
                  <a:srgbClr val="7D483B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AEF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900" b="1" i="0">
                <a:solidFill>
                  <a:srgbClr val="7D483B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FEC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70411" y="3925761"/>
            <a:ext cx="8747177" cy="18376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900" b="1" i="0">
                <a:solidFill>
                  <a:srgbClr val="7D483B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1640" y="3482332"/>
            <a:ext cx="17904719" cy="2317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jpg"/><Relationship Id="rId3" Type="http://schemas.openxmlformats.org/officeDocument/2006/relationships/image" Target="../media/image1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Relationship Id="rId4" Type="http://schemas.openxmlformats.org/officeDocument/2006/relationships/image" Target="../media/image18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image" Target="../media/image33.png"/><Relationship Id="rId17" Type="http://schemas.openxmlformats.org/officeDocument/2006/relationships/image" Target="../media/image34.png"/><Relationship Id="rId18" Type="http://schemas.openxmlformats.org/officeDocument/2006/relationships/image" Target="../media/image35.png"/><Relationship Id="rId19" Type="http://schemas.openxmlformats.org/officeDocument/2006/relationships/hyperlink" Target="http://www.github.com/" TargetMode="Externa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png"/><Relationship Id="rId15" Type="http://schemas.openxmlformats.org/officeDocument/2006/relationships/image" Target="../media/image49.png"/><Relationship Id="rId16" Type="http://schemas.openxmlformats.org/officeDocument/2006/relationships/image" Target="../media/image50.png"/><Relationship Id="rId17" Type="http://schemas.openxmlformats.org/officeDocument/2006/relationships/image" Target="../media/image51.png"/><Relationship Id="rId18" Type="http://schemas.openxmlformats.org/officeDocument/2006/relationships/image" Target="../media/image52.png"/><Relationship Id="rId19" Type="http://schemas.openxmlformats.org/officeDocument/2006/relationships/image" Target="../media/image53.png"/><Relationship Id="rId20" Type="http://schemas.openxmlformats.org/officeDocument/2006/relationships/image" Target="../media/image54.png"/><Relationship Id="rId21" Type="http://schemas.openxmlformats.org/officeDocument/2006/relationships/image" Target="../media/image55.png"/><Relationship Id="rId22" Type="http://schemas.openxmlformats.org/officeDocument/2006/relationships/image" Target="../media/image5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58575" y="3313202"/>
            <a:ext cx="2356485" cy="2287905"/>
            <a:chOff x="1058575" y="3313202"/>
            <a:chExt cx="2356485" cy="2287905"/>
          </a:xfrm>
        </p:grpSpPr>
        <p:sp>
          <p:nvSpPr>
            <p:cNvPr id="3" name="object 3"/>
            <p:cNvSpPr/>
            <p:nvPr/>
          </p:nvSpPr>
          <p:spPr>
            <a:xfrm>
              <a:off x="2273898" y="3313202"/>
              <a:ext cx="1141095" cy="1275715"/>
            </a:xfrm>
            <a:custGeom>
              <a:avLst/>
              <a:gdLst/>
              <a:ahLst/>
              <a:cxnLst/>
              <a:rect l="l" t="t" r="r" b="b"/>
              <a:pathLst>
                <a:path w="1141095" h="1275714">
                  <a:moveTo>
                    <a:pt x="575923" y="258153"/>
                  </a:moveTo>
                  <a:lnTo>
                    <a:pt x="472277" y="258153"/>
                  </a:lnTo>
                  <a:lnTo>
                    <a:pt x="493272" y="251259"/>
                  </a:lnTo>
                  <a:lnTo>
                    <a:pt x="515155" y="235384"/>
                  </a:lnTo>
                  <a:lnTo>
                    <a:pt x="537481" y="211080"/>
                  </a:lnTo>
                  <a:lnTo>
                    <a:pt x="559807" y="178903"/>
                  </a:lnTo>
                  <a:lnTo>
                    <a:pt x="589488" y="134889"/>
                  </a:lnTo>
                  <a:lnTo>
                    <a:pt x="621610" y="96031"/>
                  </a:lnTo>
                  <a:lnTo>
                    <a:pt x="655949" y="62385"/>
                  </a:lnTo>
                  <a:lnTo>
                    <a:pt x="692284" y="34006"/>
                  </a:lnTo>
                  <a:lnTo>
                    <a:pt x="732750" y="11070"/>
                  </a:lnTo>
                  <a:lnTo>
                    <a:pt x="768946" y="0"/>
                  </a:lnTo>
                  <a:lnTo>
                    <a:pt x="800818" y="905"/>
                  </a:lnTo>
                  <a:lnTo>
                    <a:pt x="828310" y="13898"/>
                  </a:lnTo>
                  <a:lnTo>
                    <a:pt x="853259" y="44883"/>
                  </a:lnTo>
                  <a:lnTo>
                    <a:pt x="857342" y="58393"/>
                  </a:lnTo>
                  <a:lnTo>
                    <a:pt x="783649" y="58393"/>
                  </a:lnTo>
                  <a:lnTo>
                    <a:pt x="768355" y="61285"/>
                  </a:lnTo>
                  <a:lnTo>
                    <a:pt x="727177" y="83094"/>
                  </a:lnTo>
                  <a:lnTo>
                    <a:pt x="695601" y="107702"/>
                  </a:lnTo>
                  <a:lnTo>
                    <a:pt x="665744" y="137134"/>
                  </a:lnTo>
                  <a:lnTo>
                    <a:pt x="637772" y="171335"/>
                  </a:lnTo>
                  <a:lnTo>
                    <a:pt x="611851" y="210248"/>
                  </a:lnTo>
                  <a:lnTo>
                    <a:pt x="587843" y="245022"/>
                  </a:lnTo>
                  <a:lnTo>
                    <a:pt x="575923" y="258153"/>
                  </a:lnTo>
                  <a:close/>
                </a:path>
                <a:path w="1141095" h="1275714">
                  <a:moveTo>
                    <a:pt x="1138364" y="810546"/>
                  </a:moveTo>
                  <a:lnTo>
                    <a:pt x="1014144" y="810546"/>
                  </a:lnTo>
                  <a:lnTo>
                    <a:pt x="1054527" y="810019"/>
                  </a:lnTo>
                  <a:lnTo>
                    <a:pt x="1074506" y="804724"/>
                  </a:lnTo>
                  <a:lnTo>
                    <a:pt x="1080845" y="800483"/>
                  </a:lnTo>
                  <a:lnTo>
                    <a:pt x="1083168" y="794606"/>
                  </a:lnTo>
                  <a:lnTo>
                    <a:pt x="1083137" y="785993"/>
                  </a:lnTo>
                  <a:lnTo>
                    <a:pt x="1063583" y="740324"/>
                  </a:lnTo>
                  <a:lnTo>
                    <a:pt x="1023884" y="704581"/>
                  </a:lnTo>
                  <a:lnTo>
                    <a:pt x="943476" y="669645"/>
                  </a:lnTo>
                  <a:lnTo>
                    <a:pt x="895538" y="644173"/>
                  </a:lnTo>
                  <a:lnTo>
                    <a:pt x="854370" y="616026"/>
                  </a:lnTo>
                  <a:lnTo>
                    <a:pt x="820111" y="585391"/>
                  </a:lnTo>
                  <a:lnTo>
                    <a:pt x="792899" y="552457"/>
                  </a:lnTo>
                  <a:lnTo>
                    <a:pt x="772873" y="517411"/>
                  </a:lnTo>
                  <a:lnTo>
                    <a:pt x="760171" y="480443"/>
                  </a:lnTo>
                  <a:lnTo>
                    <a:pt x="754932" y="441738"/>
                  </a:lnTo>
                  <a:lnTo>
                    <a:pt x="757293" y="401487"/>
                  </a:lnTo>
                  <a:lnTo>
                    <a:pt x="767394" y="359877"/>
                  </a:lnTo>
                  <a:lnTo>
                    <a:pt x="789367" y="284362"/>
                  </a:lnTo>
                  <a:lnTo>
                    <a:pt x="803602" y="216863"/>
                  </a:lnTo>
                  <a:lnTo>
                    <a:pt x="810641" y="159091"/>
                  </a:lnTo>
                  <a:lnTo>
                    <a:pt x="811027" y="112752"/>
                  </a:lnTo>
                  <a:lnTo>
                    <a:pt x="805302" y="79556"/>
                  </a:lnTo>
                  <a:lnTo>
                    <a:pt x="794008" y="61211"/>
                  </a:lnTo>
                  <a:lnTo>
                    <a:pt x="783649" y="58393"/>
                  </a:lnTo>
                  <a:lnTo>
                    <a:pt x="857342" y="58393"/>
                  </a:lnTo>
                  <a:lnTo>
                    <a:pt x="866225" y="87788"/>
                  </a:lnTo>
                  <a:lnTo>
                    <a:pt x="869530" y="138733"/>
                  </a:lnTo>
                  <a:lnTo>
                    <a:pt x="865495" y="193837"/>
                  </a:lnTo>
                  <a:lnTo>
                    <a:pt x="856443" y="249217"/>
                  </a:lnTo>
                  <a:lnTo>
                    <a:pt x="844694" y="300994"/>
                  </a:lnTo>
                  <a:lnTo>
                    <a:pt x="832571" y="345286"/>
                  </a:lnTo>
                  <a:lnTo>
                    <a:pt x="822396" y="378211"/>
                  </a:lnTo>
                  <a:lnTo>
                    <a:pt x="813195" y="429680"/>
                  </a:lnTo>
                  <a:lnTo>
                    <a:pt x="819540" y="475148"/>
                  </a:lnTo>
                  <a:lnTo>
                    <a:pt x="838458" y="514877"/>
                  </a:lnTo>
                  <a:lnTo>
                    <a:pt x="866974" y="549130"/>
                  </a:lnTo>
                  <a:lnTo>
                    <a:pt x="902116" y="578172"/>
                  </a:lnTo>
                  <a:lnTo>
                    <a:pt x="940910" y="602266"/>
                  </a:lnTo>
                  <a:lnTo>
                    <a:pt x="980384" y="621674"/>
                  </a:lnTo>
                  <a:lnTo>
                    <a:pt x="1017564" y="636660"/>
                  </a:lnTo>
                  <a:lnTo>
                    <a:pt x="1054333" y="654153"/>
                  </a:lnTo>
                  <a:lnTo>
                    <a:pt x="1085946" y="677690"/>
                  </a:lnTo>
                  <a:lnTo>
                    <a:pt x="1111460" y="706438"/>
                  </a:lnTo>
                  <a:lnTo>
                    <a:pt x="1140172" y="774045"/>
                  </a:lnTo>
                  <a:lnTo>
                    <a:pt x="1140874" y="801592"/>
                  </a:lnTo>
                  <a:lnTo>
                    <a:pt x="1138364" y="810546"/>
                  </a:lnTo>
                  <a:close/>
                </a:path>
                <a:path w="1141095" h="1275714">
                  <a:moveTo>
                    <a:pt x="89408" y="919358"/>
                  </a:moveTo>
                  <a:lnTo>
                    <a:pt x="51516" y="912545"/>
                  </a:lnTo>
                  <a:lnTo>
                    <a:pt x="23974" y="898570"/>
                  </a:lnTo>
                  <a:lnTo>
                    <a:pt x="6240" y="877367"/>
                  </a:lnTo>
                  <a:lnTo>
                    <a:pt x="0" y="835561"/>
                  </a:lnTo>
                  <a:lnTo>
                    <a:pt x="15504" y="791313"/>
                  </a:lnTo>
                  <a:lnTo>
                    <a:pt x="43414" y="749280"/>
                  </a:lnTo>
                  <a:lnTo>
                    <a:pt x="74390" y="714117"/>
                  </a:lnTo>
                  <a:lnTo>
                    <a:pt x="99093" y="690479"/>
                  </a:lnTo>
                  <a:lnTo>
                    <a:pt x="150618" y="651542"/>
                  </a:lnTo>
                  <a:lnTo>
                    <a:pt x="193019" y="613547"/>
                  </a:lnTo>
                  <a:lnTo>
                    <a:pt x="226078" y="576855"/>
                  </a:lnTo>
                  <a:lnTo>
                    <a:pt x="249578" y="541828"/>
                  </a:lnTo>
                  <a:lnTo>
                    <a:pt x="263301" y="508830"/>
                  </a:lnTo>
                  <a:lnTo>
                    <a:pt x="267031" y="478221"/>
                  </a:lnTo>
                  <a:lnTo>
                    <a:pt x="260550" y="450364"/>
                  </a:lnTo>
                  <a:lnTo>
                    <a:pt x="247538" y="419277"/>
                  </a:lnTo>
                  <a:lnTo>
                    <a:pt x="235858" y="387082"/>
                  </a:lnTo>
                  <a:lnTo>
                    <a:pt x="226617" y="353556"/>
                  </a:lnTo>
                  <a:lnTo>
                    <a:pt x="220925" y="318478"/>
                  </a:lnTo>
                  <a:lnTo>
                    <a:pt x="218855" y="288593"/>
                  </a:lnTo>
                  <a:lnTo>
                    <a:pt x="221220" y="247951"/>
                  </a:lnTo>
                  <a:lnTo>
                    <a:pt x="234231" y="207531"/>
                  </a:lnTo>
                  <a:lnTo>
                    <a:pt x="264098" y="178312"/>
                  </a:lnTo>
                  <a:lnTo>
                    <a:pt x="310136" y="172305"/>
                  </a:lnTo>
                  <a:lnTo>
                    <a:pt x="356063" y="188366"/>
                  </a:lnTo>
                  <a:lnTo>
                    <a:pt x="394006" y="212411"/>
                  </a:lnTo>
                  <a:lnTo>
                    <a:pt x="416092" y="230357"/>
                  </a:lnTo>
                  <a:lnTo>
                    <a:pt x="416746" y="230948"/>
                  </a:lnTo>
                  <a:lnTo>
                    <a:pt x="291894" y="230948"/>
                  </a:lnTo>
                  <a:lnTo>
                    <a:pt x="286987" y="236881"/>
                  </a:lnTo>
                  <a:lnTo>
                    <a:pt x="282358" y="251352"/>
                  </a:lnTo>
                  <a:lnTo>
                    <a:pt x="279835" y="276025"/>
                  </a:lnTo>
                  <a:lnTo>
                    <a:pt x="281249" y="312563"/>
                  </a:lnTo>
                  <a:lnTo>
                    <a:pt x="286036" y="342042"/>
                  </a:lnTo>
                  <a:lnTo>
                    <a:pt x="294260" y="370966"/>
                  </a:lnTo>
                  <a:lnTo>
                    <a:pt x="304702" y="399225"/>
                  </a:lnTo>
                  <a:lnTo>
                    <a:pt x="316142" y="426707"/>
                  </a:lnTo>
                  <a:lnTo>
                    <a:pt x="323652" y="449120"/>
                  </a:lnTo>
                  <a:lnTo>
                    <a:pt x="327315" y="476710"/>
                  </a:lnTo>
                  <a:lnTo>
                    <a:pt x="324781" y="509220"/>
                  </a:lnTo>
                  <a:lnTo>
                    <a:pt x="313703" y="546395"/>
                  </a:lnTo>
                  <a:lnTo>
                    <a:pt x="291729" y="587978"/>
                  </a:lnTo>
                  <a:lnTo>
                    <a:pt x="256511" y="633712"/>
                  </a:lnTo>
                  <a:lnTo>
                    <a:pt x="205699" y="683342"/>
                  </a:lnTo>
                  <a:lnTo>
                    <a:pt x="136943" y="736610"/>
                  </a:lnTo>
                  <a:lnTo>
                    <a:pt x="102973" y="771734"/>
                  </a:lnTo>
                  <a:lnTo>
                    <a:pt x="77210" y="805584"/>
                  </a:lnTo>
                  <a:lnTo>
                    <a:pt x="62092" y="833334"/>
                  </a:lnTo>
                  <a:lnTo>
                    <a:pt x="60059" y="850162"/>
                  </a:lnTo>
                  <a:lnTo>
                    <a:pt x="66019" y="854172"/>
                  </a:lnTo>
                  <a:lnTo>
                    <a:pt x="92217" y="860068"/>
                  </a:lnTo>
                  <a:lnTo>
                    <a:pt x="438155" y="860068"/>
                  </a:lnTo>
                  <a:lnTo>
                    <a:pt x="448931" y="877219"/>
                  </a:lnTo>
                  <a:lnTo>
                    <a:pt x="350482" y="877219"/>
                  </a:lnTo>
                  <a:lnTo>
                    <a:pt x="321761" y="879141"/>
                  </a:lnTo>
                  <a:lnTo>
                    <a:pt x="296146" y="886386"/>
                  </a:lnTo>
                  <a:lnTo>
                    <a:pt x="278292" y="894518"/>
                  </a:lnTo>
                  <a:lnTo>
                    <a:pt x="270604" y="897475"/>
                  </a:lnTo>
                  <a:lnTo>
                    <a:pt x="198410" y="911757"/>
                  </a:lnTo>
                  <a:lnTo>
                    <a:pt x="138192" y="919073"/>
                  </a:lnTo>
                  <a:lnTo>
                    <a:pt x="89408" y="919358"/>
                  </a:lnTo>
                  <a:close/>
                </a:path>
                <a:path w="1141095" h="1275714">
                  <a:moveTo>
                    <a:pt x="480556" y="317295"/>
                  </a:moveTo>
                  <a:lnTo>
                    <a:pt x="453397" y="316851"/>
                  </a:lnTo>
                  <a:lnTo>
                    <a:pt x="426959" y="309311"/>
                  </a:lnTo>
                  <a:lnTo>
                    <a:pt x="401297" y="294673"/>
                  </a:lnTo>
                  <a:lnTo>
                    <a:pt x="376467" y="272939"/>
                  </a:lnTo>
                  <a:lnTo>
                    <a:pt x="353771" y="255233"/>
                  </a:lnTo>
                  <a:lnTo>
                    <a:pt x="329301" y="240411"/>
                  </a:lnTo>
                  <a:lnTo>
                    <a:pt x="307271" y="231354"/>
                  </a:lnTo>
                  <a:lnTo>
                    <a:pt x="291894" y="230948"/>
                  </a:lnTo>
                  <a:lnTo>
                    <a:pt x="416746" y="230948"/>
                  </a:lnTo>
                  <a:lnTo>
                    <a:pt x="431109" y="243931"/>
                  </a:lnTo>
                  <a:lnTo>
                    <a:pt x="445293" y="252904"/>
                  </a:lnTo>
                  <a:lnTo>
                    <a:pt x="458924" y="257552"/>
                  </a:lnTo>
                  <a:lnTo>
                    <a:pt x="472277" y="258153"/>
                  </a:lnTo>
                  <a:lnTo>
                    <a:pt x="575923" y="258153"/>
                  </a:lnTo>
                  <a:lnTo>
                    <a:pt x="557736" y="278187"/>
                  </a:lnTo>
                  <a:lnTo>
                    <a:pt x="521863" y="304145"/>
                  </a:lnTo>
                  <a:lnTo>
                    <a:pt x="480556" y="317295"/>
                  </a:lnTo>
                  <a:close/>
                </a:path>
                <a:path w="1141095" h="1275714">
                  <a:moveTo>
                    <a:pt x="610838" y="1215066"/>
                  </a:moveTo>
                  <a:lnTo>
                    <a:pt x="538516" y="1215066"/>
                  </a:lnTo>
                  <a:lnTo>
                    <a:pt x="542434" y="1211167"/>
                  </a:lnTo>
                  <a:lnTo>
                    <a:pt x="554336" y="1194514"/>
                  </a:lnTo>
                  <a:lnTo>
                    <a:pt x="573113" y="1156350"/>
                  </a:lnTo>
                  <a:lnTo>
                    <a:pt x="597657" y="1087912"/>
                  </a:lnTo>
                  <a:lnTo>
                    <a:pt x="614882" y="1021229"/>
                  </a:lnTo>
                  <a:lnTo>
                    <a:pt x="627228" y="957208"/>
                  </a:lnTo>
                  <a:lnTo>
                    <a:pt x="635231" y="925226"/>
                  </a:lnTo>
                  <a:lnTo>
                    <a:pt x="673636" y="856824"/>
                  </a:lnTo>
                  <a:lnTo>
                    <a:pt x="708252" y="826505"/>
                  </a:lnTo>
                  <a:lnTo>
                    <a:pt x="745076" y="806993"/>
                  </a:lnTo>
                  <a:lnTo>
                    <a:pt x="787379" y="794606"/>
                  </a:lnTo>
                  <a:lnTo>
                    <a:pt x="835104" y="789374"/>
                  </a:lnTo>
                  <a:lnTo>
                    <a:pt x="888195" y="791323"/>
                  </a:lnTo>
                  <a:lnTo>
                    <a:pt x="1014144" y="810546"/>
                  </a:lnTo>
                  <a:lnTo>
                    <a:pt x="1138364" y="810546"/>
                  </a:lnTo>
                  <a:lnTo>
                    <a:pt x="1134923" y="822818"/>
                  </a:lnTo>
                  <a:lnTo>
                    <a:pt x="1125201" y="838333"/>
                  </a:lnTo>
                  <a:lnTo>
                    <a:pt x="1109753" y="850088"/>
                  </a:lnTo>
                  <a:lnTo>
                    <a:pt x="821213" y="850088"/>
                  </a:lnTo>
                  <a:lnTo>
                    <a:pt x="776894" y="858784"/>
                  </a:lnTo>
                  <a:lnTo>
                    <a:pt x="740780" y="876184"/>
                  </a:lnTo>
                  <a:lnTo>
                    <a:pt x="700786" y="921206"/>
                  </a:lnTo>
                  <a:lnTo>
                    <a:pt x="685153" y="968639"/>
                  </a:lnTo>
                  <a:lnTo>
                    <a:pt x="679375" y="1001130"/>
                  </a:lnTo>
                  <a:lnTo>
                    <a:pt x="672398" y="1035645"/>
                  </a:lnTo>
                  <a:lnTo>
                    <a:pt x="663979" y="1071158"/>
                  </a:lnTo>
                  <a:lnTo>
                    <a:pt x="653842" y="1106837"/>
                  </a:lnTo>
                  <a:lnTo>
                    <a:pt x="631960" y="1169560"/>
                  </a:lnTo>
                  <a:lnTo>
                    <a:pt x="610838" y="1215066"/>
                  </a:lnTo>
                  <a:close/>
                </a:path>
                <a:path w="1141095" h="1275714">
                  <a:moveTo>
                    <a:pt x="345276" y="818265"/>
                  </a:moveTo>
                  <a:lnTo>
                    <a:pt x="344531" y="818225"/>
                  </a:lnTo>
                  <a:lnTo>
                    <a:pt x="345713" y="818225"/>
                  </a:lnTo>
                  <a:lnTo>
                    <a:pt x="345276" y="818265"/>
                  </a:lnTo>
                  <a:close/>
                </a:path>
                <a:path w="1141095" h="1275714">
                  <a:moveTo>
                    <a:pt x="438155" y="860068"/>
                  </a:moveTo>
                  <a:lnTo>
                    <a:pt x="92217" y="860068"/>
                  </a:lnTo>
                  <a:lnTo>
                    <a:pt x="151128" y="858645"/>
                  </a:lnTo>
                  <a:lnTo>
                    <a:pt x="255226" y="840699"/>
                  </a:lnTo>
                  <a:lnTo>
                    <a:pt x="268783" y="834693"/>
                  </a:lnTo>
                  <a:lnTo>
                    <a:pt x="289603" y="827244"/>
                  </a:lnTo>
                  <a:lnTo>
                    <a:pt x="315856" y="820905"/>
                  </a:lnTo>
                  <a:lnTo>
                    <a:pt x="345276" y="818265"/>
                  </a:lnTo>
                  <a:lnTo>
                    <a:pt x="360139" y="819048"/>
                  </a:lnTo>
                  <a:lnTo>
                    <a:pt x="375802" y="821700"/>
                  </a:lnTo>
                  <a:lnTo>
                    <a:pt x="391354" y="826459"/>
                  </a:lnTo>
                  <a:lnTo>
                    <a:pt x="406630" y="833602"/>
                  </a:lnTo>
                  <a:lnTo>
                    <a:pt x="437319" y="858737"/>
                  </a:lnTo>
                  <a:lnTo>
                    <a:pt x="438155" y="860068"/>
                  </a:lnTo>
                  <a:close/>
                </a:path>
                <a:path w="1141095" h="1275714">
                  <a:moveTo>
                    <a:pt x="1056671" y="869974"/>
                  </a:moveTo>
                  <a:lnTo>
                    <a:pt x="1002362" y="869771"/>
                  </a:lnTo>
                  <a:lnTo>
                    <a:pt x="873516" y="850153"/>
                  </a:lnTo>
                  <a:lnTo>
                    <a:pt x="821213" y="850088"/>
                  </a:lnTo>
                  <a:lnTo>
                    <a:pt x="1109753" y="850088"/>
                  </a:lnTo>
                  <a:lnTo>
                    <a:pt x="1097340" y="859532"/>
                  </a:lnTo>
                  <a:lnTo>
                    <a:pt x="1056671" y="869974"/>
                  </a:lnTo>
                  <a:close/>
                </a:path>
                <a:path w="1141095" h="1275714">
                  <a:moveTo>
                    <a:pt x="537333" y="1275391"/>
                  </a:moveTo>
                  <a:lnTo>
                    <a:pt x="536741" y="1274208"/>
                  </a:lnTo>
                  <a:lnTo>
                    <a:pt x="504934" y="1264274"/>
                  </a:lnTo>
                  <a:lnTo>
                    <a:pt x="480557" y="1239093"/>
                  </a:lnTo>
                  <a:lnTo>
                    <a:pt x="462389" y="1205594"/>
                  </a:lnTo>
                  <a:lnTo>
                    <a:pt x="438557" y="1133229"/>
                  </a:lnTo>
                  <a:lnTo>
                    <a:pt x="430508" y="1093086"/>
                  </a:lnTo>
                  <a:lnTo>
                    <a:pt x="425010" y="1049617"/>
                  </a:lnTo>
                  <a:lnTo>
                    <a:pt x="422007" y="1002156"/>
                  </a:lnTo>
                  <a:lnTo>
                    <a:pt x="419068" y="968639"/>
                  </a:lnTo>
                  <a:lnTo>
                    <a:pt x="411805" y="934956"/>
                  </a:lnTo>
                  <a:lnTo>
                    <a:pt x="398553" y="905598"/>
                  </a:lnTo>
                  <a:lnTo>
                    <a:pt x="377650" y="885055"/>
                  </a:lnTo>
                  <a:lnTo>
                    <a:pt x="350482" y="877219"/>
                  </a:lnTo>
                  <a:lnTo>
                    <a:pt x="448931" y="877219"/>
                  </a:lnTo>
                  <a:lnTo>
                    <a:pt x="460079" y="894962"/>
                  </a:lnTo>
                  <a:lnTo>
                    <a:pt x="474744" y="942053"/>
                  </a:lnTo>
                  <a:lnTo>
                    <a:pt x="481148" y="999790"/>
                  </a:lnTo>
                  <a:lnTo>
                    <a:pt x="483939" y="1043167"/>
                  </a:lnTo>
                  <a:lnTo>
                    <a:pt x="488837" y="1082441"/>
                  </a:lnTo>
                  <a:lnTo>
                    <a:pt x="505396" y="1151785"/>
                  </a:lnTo>
                  <a:lnTo>
                    <a:pt x="528166" y="1203608"/>
                  </a:lnTo>
                  <a:lnTo>
                    <a:pt x="538516" y="1215066"/>
                  </a:lnTo>
                  <a:lnTo>
                    <a:pt x="610838" y="1215066"/>
                  </a:lnTo>
                  <a:lnTo>
                    <a:pt x="609935" y="1217011"/>
                  </a:lnTo>
                  <a:lnTo>
                    <a:pt x="587201" y="1249955"/>
                  </a:lnTo>
                  <a:lnTo>
                    <a:pt x="563190" y="1269160"/>
                  </a:lnTo>
                  <a:lnTo>
                    <a:pt x="537333" y="1275391"/>
                  </a:lnTo>
                  <a:close/>
                </a:path>
              </a:pathLst>
            </a:custGeom>
            <a:solidFill>
              <a:srgbClr val="DDD4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58575" y="4014327"/>
              <a:ext cx="1369695" cy="1586865"/>
            </a:xfrm>
            <a:custGeom>
              <a:avLst/>
              <a:gdLst/>
              <a:ahLst/>
              <a:cxnLst/>
              <a:rect l="l" t="t" r="r" b="b"/>
              <a:pathLst>
                <a:path w="1369695" h="1586864">
                  <a:moveTo>
                    <a:pt x="383475" y="493833"/>
                  </a:moveTo>
                  <a:lnTo>
                    <a:pt x="262210" y="493833"/>
                  </a:lnTo>
                  <a:lnTo>
                    <a:pt x="280276" y="490968"/>
                  </a:lnTo>
                  <a:lnTo>
                    <a:pt x="295403" y="483779"/>
                  </a:lnTo>
                  <a:lnTo>
                    <a:pt x="329631" y="432991"/>
                  </a:lnTo>
                  <a:lnTo>
                    <a:pt x="340064" y="392710"/>
                  </a:lnTo>
                  <a:lnTo>
                    <a:pt x="345674" y="343613"/>
                  </a:lnTo>
                  <a:lnTo>
                    <a:pt x="350708" y="289912"/>
                  </a:lnTo>
                  <a:lnTo>
                    <a:pt x="359404" y="238908"/>
                  </a:lnTo>
                  <a:lnTo>
                    <a:pt x="371734" y="190743"/>
                  </a:lnTo>
                  <a:lnTo>
                    <a:pt x="387669" y="145559"/>
                  </a:lnTo>
                  <a:lnTo>
                    <a:pt x="407181" y="103498"/>
                  </a:lnTo>
                  <a:lnTo>
                    <a:pt x="438637" y="53726"/>
                  </a:lnTo>
                  <a:lnTo>
                    <a:pt x="472533" y="19812"/>
                  </a:lnTo>
                  <a:lnTo>
                    <a:pt x="508646" y="1866"/>
                  </a:lnTo>
                  <a:lnTo>
                    <a:pt x="546756" y="0"/>
                  </a:lnTo>
                  <a:lnTo>
                    <a:pt x="584251" y="14046"/>
                  </a:lnTo>
                  <a:lnTo>
                    <a:pt x="617702" y="41825"/>
                  </a:lnTo>
                  <a:lnTo>
                    <a:pt x="643179" y="75109"/>
                  </a:lnTo>
                  <a:lnTo>
                    <a:pt x="535519" y="75109"/>
                  </a:lnTo>
                  <a:lnTo>
                    <a:pt x="522249" y="78279"/>
                  </a:lnTo>
                  <a:lnTo>
                    <a:pt x="490608" y="111454"/>
                  </a:lnTo>
                  <a:lnTo>
                    <a:pt x="453386" y="185686"/>
                  </a:lnTo>
                  <a:lnTo>
                    <a:pt x="437639" y="236122"/>
                  </a:lnTo>
                  <a:lnTo>
                    <a:pt x="426772" y="290773"/>
                  </a:lnTo>
                  <a:lnTo>
                    <a:pt x="416488" y="391702"/>
                  </a:lnTo>
                  <a:lnTo>
                    <a:pt x="407564" y="435836"/>
                  </a:lnTo>
                  <a:lnTo>
                    <a:pt x="392509" y="478635"/>
                  </a:lnTo>
                  <a:lnTo>
                    <a:pt x="383475" y="493833"/>
                  </a:lnTo>
                  <a:close/>
                </a:path>
                <a:path w="1369695" h="1586864">
                  <a:moveTo>
                    <a:pt x="1017620" y="664758"/>
                  </a:moveTo>
                  <a:lnTo>
                    <a:pt x="963400" y="661481"/>
                  </a:lnTo>
                  <a:lnTo>
                    <a:pt x="913412" y="653362"/>
                  </a:lnTo>
                  <a:lnTo>
                    <a:pt x="867803" y="640479"/>
                  </a:lnTo>
                  <a:lnTo>
                    <a:pt x="826718" y="622909"/>
                  </a:lnTo>
                  <a:lnTo>
                    <a:pt x="790302" y="600732"/>
                  </a:lnTo>
                  <a:lnTo>
                    <a:pt x="758702" y="574024"/>
                  </a:lnTo>
                  <a:lnTo>
                    <a:pt x="732063" y="542865"/>
                  </a:lnTo>
                  <a:lnTo>
                    <a:pt x="710532" y="507331"/>
                  </a:lnTo>
                  <a:lnTo>
                    <a:pt x="694253" y="467501"/>
                  </a:lnTo>
                  <a:lnTo>
                    <a:pt x="683373" y="423454"/>
                  </a:lnTo>
                  <a:lnTo>
                    <a:pt x="668409" y="349492"/>
                  </a:lnTo>
                  <a:lnTo>
                    <a:pt x="651039" y="282863"/>
                  </a:lnTo>
                  <a:lnTo>
                    <a:pt x="631965" y="224246"/>
                  </a:lnTo>
                  <a:lnTo>
                    <a:pt x="611885" y="174319"/>
                  </a:lnTo>
                  <a:lnTo>
                    <a:pt x="591501" y="133763"/>
                  </a:lnTo>
                  <a:lnTo>
                    <a:pt x="552618" y="83479"/>
                  </a:lnTo>
                  <a:lnTo>
                    <a:pt x="535519" y="75109"/>
                  </a:lnTo>
                  <a:lnTo>
                    <a:pt x="643179" y="75109"/>
                  </a:lnTo>
                  <a:lnTo>
                    <a:pt x="673035" y="126941"/>
                  </a:lnTo>
                  <a:lnTo>
                    <a:pt x="695201" y="178460"/>
                  </a:lnTo>
                  <a:lnTo>
                    <a:pt x="713890" y="232072"/>
                  </a:lnTo>
                  <a:lnTo>
                    <a:pt x="729243" y="284867"/>
                  </a:lnTo>
                  <a:lnTo>
                    <a:pt x="741403" y="333937"/>
                  </a:lnTo>
                  <a:lnTo>
                    <a:pt x="750511" y="376372"/>
                  </a:lnTo>
                  <a:lnTo>
                    <a:pt x="756709" y="409260"/>
                  </a:lnTo>
                  <a:lnTo>
                    <a:pt x="771930" y="460818"/>
                  </a:lnTo>
                  <a:lnTo>
                    <a:pt x="796296" y="501933"/>
                  </a:lnTo>
                  <a:lnTo>
                    <a:pt x="828199" y="533658"/>
                  </a:lnTo>
                  <a:lnTo>
                    <a:pt x="866031" y="557048"/>
                  </a:lnTo>
                  <a:lnTo>
                    <a:pt x="908185" y="573157"/>
                  </a:lnTo>
                  <a:lnTo>
                    <a:pt x="953054" y="583038"/>
                  </a:lnTo>
                  <a:lnTo>
                    <a:pt x="999031" y="587745"/>
                  </a:lnTo>
                  <a:lnTo>
                    <a:pt x="1044506" y="588332"/>
                  </a:lnTo>
                  <a:lnTo>
                    <a:pt x="1233237" y="588332"/>
                  </a:lnTo>
                  <a:lnTo>
                    <a:pt x="1273737" y="603402"/>
                  </a:lnTo>
                  <a:lnTo>
                    <a:pt x="1313824" y="629267"/>
                  </a:lnTo>
                  <a:lnTo>
                    <a:pt x="1339186" y="654892"/>
                  </a:lnTo>
                  <a:lnTo>
                    <a:pt x="1174120" y="654892"/>
                  </a:lnTo>
                  <a:lnTo>
                    <a:pt x="1138173" y="656472"/>
                  </a:lnTo>
                  <a:lnTo>
                    <a:pt x="1075926" y="663114"/>
                  </a:lnTo>
                  <a:lnTo>
                    <a:pt x="1017620" y="664758"/>
                  </a:lnTo>
                  <a:close/>
                </a:path>
                <a:path w="1369695" h="1586864">
                  <a:moveTo>
                    <a:pt x="203775" y="1465587"/>
                  </a:moveTo>
                  <a:lnTo>
                    <a:pt x="144592" y="1451337"/>
                  </a:lnTo>
                  <a:lnTo>
                    <a:pt x="116297" y="1416934"/>
                  </a:lnTo>
                  <a:lnTo>
                    <a:pt x="104839" y="1370941"/>
                  </a:lnTo>
                  <a:lnTo>
                    <a:pt x="104751" y="1368532"/>
                  </a:lnTo>
                  <a:lnTo>
                    <a:pt x="105410" y="1318195"/>
                  </a:lnTo>
                  <a:lnTo>
                    <a:pt x="113882" y="1266246"/>
                  </a:lnTo>
                  <a:lnTo>
                    <a:pt x="125672" y="1220835"/>
                  </a:lnTo>
                  <a:lnTo>
                    <a:pt x="136312" y="1188157"/>
                  </a:lnTo>
                  <a:lnTo>
                    <a:pt x="166779" y="1123067"/>
                  </a:lnTo>
                  <a:lnTo>
                    <a:pt x="189872" y="1062878"/>
                  </a:lnTo>
                  <a:lnTo>
                    <a:pt x="205591" y="1007942"/>
                  </a:lnTo>
                  <a:lnTo>
                    <a:pt x="213935" y="958613"/>
                  </a:lnTo>
                  <a:lnTo>
                    <a:pt x="214906" y="915244"/>
                  </a:lnTo>
                  <a:lnTo>
                    <a:pt x="208502" y="878189"/>
                  </a:lnTo>
                  <a:lnTo>
                    <a:pt x="194724" y="847802"/>
                  </a:lnTo>
                  <a:lnTo>
                    <a:pt x="173571" y="824435"/>
                  </a:lnTo>
                  <a:lnTo>
                    <a:pt x="140720" y="797553"/>
                  </a:lnTo>
                  <a:lnTo>
                    <a:pt x="108589" y="768620"/>
                  </a:lnTo>
                  <a:lnTo>
                    <a:pt x="78344" y="736693"/>
                  </a:lnTo>
                  <a:lnTo>
                    <a:pt x="51148" y="700829"/>
                  </a:lnTo>
                  <a:lnTo>
                    <a:pt x="9675" y="622170"/>
                  </a:lnTo>
                  <a:lnTo>
                    <a:pt x="0" y="569423"/>
                  </a:lnTo>
                  <a:lnTo>
                    <a:pt x="15663" y="518672"/>
                  </a:lnTo>
                  <a:lnTo>
                    <a:pt x="52241" y="489059"/>
                  </a:lnTo>
                  <a:lnTo>
                    <a:pt x="99351" y="476649"/>
                  </a:lnTo>
                  <a:lnTo>
                    <a:pt x="148221" y="475792"/>
                  </a:lnTo>
                  <a:lnTo>
                    <a:pt x="190079" y="480841"/>
                  </a:lnTo>
                  <a:lnTo>
                    <a:pt x="216153" y="486144"/>
                  </a:lnTo>
                  <a:lnTo>
                    <a:pt x="240928" y="492262"/>
                  </a:lnTo>
                  <a:lnTo>
                    <a:pt x="262210" y="493833"/>
                  </a:lnTo>
                  <a:lnTo>
                    <a:pt x="383475" y="493833"/>
                  </a:lnTo>
                  <a:lnTo>
                    <a:pt x="369818" y="516808"/>
                  </a:lnTo>
                  <a:lnTo>
                    <a:pt x="337985" y="547060"/>
                  </a:lnTo>
                  <a:lnTo>
                    <a:pt x="330106" y="551052"/>
                  </a:lnTo>
                  <a:lnTo>
                    <a:pt x="123597" y="551052"/>
                  </a:lnTo>
                  <a:lnTo>
                    <a:pt x="93656" y="554157"/>
                  </a:lnTo>
                  <a:lnTo>
                    <a:pt x="76579" y="563028"/>
                  </a:lnTo>
                  <a:lnTo>
                    <a:pt x="74657" y="572703"/>
                  </a:lnTo>
                  <a:lnTo>
                    <a:pt x="78057" y="591638"/>
                  </a:lnTo>
                  <a:lnTo>
                    <a:pt x="113247" y="660612"/>
                  </a:lnTo>
                  <a:lnTo>
                    <a:pt x="162556" y="717832"/>
                  </a:lnTo>
                  <a:lnTo>
                    <a:pt x="191009" y="743281"/>
                  </a:lnTo>
                  <a:lnTo>
                    <a:pt x="220293" y="767067"/>
                  </a:lnTo>
                  <a:lnTo>
                    <a:pt x="236025" y="781377"/>
                  </a:lnTo>
                  <a:lnTo>
                    <a:pt x="265763" y="822622"/>
                  </a:lnTo>
                  <a:lnTo>
                    <a:pt x="286073" y="883564"/>
                  </a:lnTo>
                  <a:lnTo>
                    <a:pt x="290021" y="922495"/>
                  </a:lnTo>
                  <a:lnTo>
                    <a:pt x="288404" y="967637"/>
                  </a:lnTo>
                  <a:lnTo>
                    <a:pt x="280155" y="1019421"/>
                  </a:lnTo>
                  <a:lnTo>
                    <a:pt x="264203" y="1078274"/>
                  </a:lnTo>
                  <a:lnTo>
                    <a:pt x="239480" y="1144628"/>
                  </a:lnTo>
                  <a:lnTo>
                    <a:pt x="204916" y="1218910"/>
                  </a:lnTo>
                  <a:lnTo>
                    <a:pt x="187913" y="1278236"/>
                  </a:lnTo>
                  <a:lnTo>
                    <a:pt x="179338" y="1331131"/>
                  </a:lnTo>
                  <a:lnTo>
                    <a:pt x="178968" y="1370941"/>
                  </a:lnTo>
                  <a:lnTo>
                    <a:pt x="186582" y="1391012"/>
                  </a:lnTo>
                  <a:lnTo>
                    <a:pt x="195712" y="1391946"/>
                  </a:lnTo>
                  <a:lnTo>
                    <a:pt x="356436" y="1391946"/>
                  </a:lnTo>
                  <a:lnTo>
                    <a:pt x="333104" y="1408929"/>
                  </a:lnTo>
                  <a:lnTo>
                    <a:pt x="284063" y="1438454"/>
                  </a:lnTo>
                  <a:lnTo>
                    <a:pt x="241084" y="1457281"/>
                  </a:lnTo>
                  <a:lnTo>
                    <a:pt x="203775" y="1465587"/>
                  </a:lnTo>
                  <a:close/>
                </a:path>
                <a:path w="1369695" h="1586864">
                  <a:moveTo>
                    <a:pt x="273373" y="569904"/>
                  </a:moveTo>
                  <a:lnTo>
                    <a:pt x="236021" y="568933"/>
                  </a:lnTo>
                  <a:lnTo>
                    <a:pt x="195454" y="559480"/>
                  </a:lnTo>
                  <a:lnTo>
                    <a:pt x="159747" y="553048"/>
                  </a:lnTo>
                  <a:lnTo>
                    <a:pt x="123597" y="551052"/>
                  </a:lnTo>
                  <a:lnTo>
                    <a:pt x="330106" y="551052"/>
                  </a:lnTo>
                  <a:lnTo>
                    <a:pt x="307398" y="562557"/>
                  </a:lnTo>
                  <a:lnTo>
                    <a:pt x="273373" y="569904"/>
                  </a:lnTo>
                  <a:close/>
                </a:path>
                <a:path w="1369695" h="1586864">
                  <a:moveTo>
                    <a:pt x="1233237" y="588332"/>
                  </a:moveTo>
                  <a:lnTo>
                    <a:pt x="1044506" y="588332"/>
                  </a:lnTo>
                  <a:lnTo>
                    <a:pt x="1087875" y="585853"/>
                  </a:lnTo>
                  <a:lnTo>
                    <a:pt x="1127527" y="581363"/>
                  </a:lnTo>
                  <a:lnTo>
                    <a:pt x="1178925" y="578951"/>
                  </a:lnTo>
                  <a:lnTo>
                    <a:pt x="1228216" y="586464"/>
                  </a:lnTo>
                  <a:lnTo>
                    <a:pt x="1233237" y="588332"/>
                  </a:lnTo>
                  <a:close/>
                </a:path>
                <a:path w="1369695" h="1586864">
                  <a:moveTo>
                    <a:pt x="1012196" y="1512845"/>
                  </a:moveTo>
                  <a:lnTo>
                    <a:pt x="938274" y="1512845"/>
                  </a:lnTo>
                  <a:lnTo>
                    <a:pt x="940196" y="1506256"/>
                  </a:lnTo>
                  <a:lnTo>
                    <a:pt x="943449" y="1480538"/>
                  </a:lnTo>
                  <a:lnTo>
                    <a:pt x="941600" y="1426766"/>
                  </a:lnTo>
                  <a:lnTo>
                    <a:pt x="928220" y="1336011"/>
                  </a:lnTo>
                  <a:lnTo>
                    <a:pt x="918951" y="1293456"/>
                  </a:lnTo>
                  <a:lnTo>
                    <a:pt x="907742" y="1251512"/>
                  </a:lnTo>
                  <a:lnTo>
                    <a:pt x="895535" y="1211009"/>
                  </a:lnTo>
                  <a:lnTo>
                    <a:pt x="883272" y="1172780"/>
                  </a:lnTo>
                  <a:lnTo>
                    <a:pt x="872987" y="1132572"/>
                  </a:lnTo>
                  <a:lnTo>
                    <a:pt x="868856" y="1085324"/>
                  </a:lnTo>
                  <a:lnTo>
                    <a:pt x="875038" y="1033307"/>
                  </a:lnTo>
                  <a:lnTo>
                    <a:pt x="895692" y="978795"/>
                  </a:lnTo>
                  <a:lnTo>
                    <a:pt x="919439" y="942231"/>
                  </a:lnTo>
                  <a:lnTo>
                    <a:pt x="950431" y="908854"/>
                  </a:lnTo>
                  <a:lnTo>
                    <a:pt x="988618" y="878697"/>
                  </a:lnTo>
                  <a:lnTo>
                    <a:pt x="1033952" y="851793"/>
                  </a:lnTo>
                  <a:lnTo>
                    <a:pt x="1086383" y="828175"/>
                  </a:lnTo>
                  <a:lnTo>
                    <a:pt x="1145861" y="807875"/>
                  </a:lnTo>
                  <a:lnTo>
                    <a:pt x="1226950" y="778933"/>
                  </a:lnTo>
                  <a:lnTo>
                    <a:pt x="1271611" y="754204"/>
                  </a:lnTo>
                  <a:lnTo>
                    <a:pt x="1290657" y="736351"/>
                  </a:lnTo>
                  <a:lnTo>
                    <a:pt x="1294898" y="728034"/>
                  </a:lnTo>
                  <a:lnTo>
                    <a:pt x="1294048" y="720013"/>
                  </a:lnTo>
                  <a:lnTo>
                    <a:pt x="1267102" y="688409"/>
                  </a:lnTo>
                  <a:lnTo>
                    <a:pt x="1208404" y="659799"/>
                  </a:lnTo>
                  <a:lnTo>
                    <a:pt x="1174120" y="654892"/>
                  </a:lnTo>
                  <a:lnTo>
                    <a:pt x="1339186" y="654892"/>
                  </a:lnTo>
                  <a:lnTo>
                    <a:pt x="1345936" y="661712"/>
                  </a:lnTo>
                  <a:lnTo>
                    <a:pt x="1363133" y="691884"/>
                  </a:lnTo>
                  <a:lnTo>
                    <a:pt x="1369130" y="718839"/>
                  </a:lnTo>
                  <a:lnTo>
                    <a:pt x="1367643" y="741637"/>
                  </a:lnTo>
                  <a:lnTo>
                    <a:pt x="1328079" y="803731"/>
                  </a:lnTo>
                  <a:lnTo>
                    <a:pt x="1288142" y="830803"/>
                  </a:lnTo>
                  <a:lnTo>
                    <a:pt x="1234238" y="855719"/>
                  </a:lnTo>
                  <a:lnTo>
                    <a:pt x="1106927" y="898992"/>
                  </a:lnTo>
                  <a:lnTo>
                    <a:pt x="1056844" y="922495"/>
                  </a:lnTo>
                  <a:lnTo>
                    <a:pt x="1015782" y="949276"/>
                  </a:lnTo>
                  <a:lnTo>
                    <a:pt x="983737" y="979301"/>
                  </a:lnTo>
                  <a:lnTo>
                    <a:pt x="960748" y="1012506"/>
                  </a:lnTo>
                  <a:lnTo>
                    <a:pt x="946831" y="1050144"/>
                  </a:lnTo>
                  <a:lnTo>
                    <a:pt x="943005" y="1086507"/>
                  </a:lnTo>
                  <a:lnTo>
                    <a:pt x="946276" y="1119876"/>
                  </a:lnTo>
                  <a:lnTo>
                    <a:pt x="953651" y="1148532"/>
                  </a:lnTo>
                  <a:lnTo>
                    <a:pt x="966699" y="1188573"/>
                  </a:lnTo>
                  <a:lnTo>
                    <a:pt x="979525" y="1231108"/>
                  </a:lnTo>
                  <a:lnTo>
                    <a:pt x="991242" y="1275529"/>
                  </a:lnTo>
                  <a:lnTo>
                    <a:pt x="1000964" y="1321226"/>
                  </a:lnTo>
                  <a:lnTo>
                    <a:pt x="1012194" y="1391012"/>
                  </a:lnTo>
                  <a:lnTo>
                    <a:pt x="1017217" y="1449957"/>
                  </a:lnTo>
                  <a:lnTo>
                    <a:pt x="1015675" y="1497098"/>
                  </a:lnTo>
                  <a:lnTo>
                    <a:pt x="1012196" y="1512845"/>
                  </a:lnTo>
                  <a:close/>
                </a:path>
                <a:path w="1369695" h="1586864">
                  <a:moveTo>
                    <a:pt x="632556" y="1185200"/>
                  </a:moveTo>
                  <a:lnTo>
                    <a:pt x="485840" y="1185200"/>
                  </a:lnTo>
                  <a:lnTo>
                    <a:pt x="503702" y="1176744"/>
                  </a:lnTo>
                  <a:lnTo>
                    <a:pt x="522729" y="1170340"/>
                  </a:lnTo>
                  <a:lnTo>
                    <a:pt x="542976" y="1166487"/>
                  </a:lnTo>
                  <a:lnTo>
                    <a:pt x="564498" y="1165683"/>
                  </a:lnTo>
                  <a:lnTo>
                    <a:pt x="604166" y="1172207"/>
                  </a:lnTo>
                  <a:lnTo>
                    <a:pt x="632556" y="1185200"/>
                  </a:lnTo>
                  <a:close/>
                </a:path>
                <a:path w="1369695" h="1586864">
                  <a:moveTo>
                    <a:pt x="356436" y="1391946"/>
                  </a:moveTo>
                  <a:lnTo>
                    <a:pt x="195712" y="1391946"/>
                  </a:lnTo>
                  <a:lnTo>
                    <a:pt x="228573" y="1382954"/>
                  </a:lnTo>
                  <a:lnTo>
                    <a:pt x="293370" y="1346351"/>
                  </a:lnTo>
                  <a:lnTo>
                    <a:pt x="398310" y="1264449"/>
                  </a:lnTo>
                  <a:lnTo>
                    <a:pt x="409741" y="1249571"/>
                  </a:lnTo>
                  <a:lnTo>
                    <a:pt x="428546" y="1228816"/>
                  </a:lnTo>
                  <a:lnTo>
                    <a:pt x="454116" y="1206065"/>
                  </a:lnTo>
                  <a:lnTo>
                    <a:pt x="485840" y="1185199"/>
                  </a:lnTo>
                  <a:lnTo>
                    <a:pt x="632556" y="1185200"/>
                  </a:lnTo>
                  <a:lnTo>
                    <a:pt x="642243" y="1189633"/>
                  </a:lnTo>
                  <a:lnTo>
                    <a:pt x="678703" y="1217931"/>
                  </a:lnTo>
                  <a:lnTo>
                    <a:pt x="697984" y="1239610"/>
                  </a:lnTo>
                  <a:lnTo>
                    <a:pt x="563315" y="1239610"/>
                  </a:lnTo>
                  <a:lnTo>
                    <a:pt x="528486" y="1247271"/>
                  </a:lnTo>
                  <a:lnTo>
                    <a:pt x="497594" y="1266741"/>
                  </a:lnTo>
                  <a:lnTo>
                    <a:pt x="473244" y="1290093"/>
                  </a:lnTo>
                  <a:lnTo>
                    <a:pt x="458043" y="1309397"/>
                  </a:lnTo>
                  <a:lnTo>
                    <a:pt x="450946" y="1317086"/>
                  </a:lnTo>
                  <a:lnTo>
                    <a:pt x="388601" y="1368532"/>
                  </a:lnTo>
                  <a:lnTo>
                    <a:pt x="356436" y="1391946"/>
                  </a:lnTo>
                  <a:close/>
                </a:path>
                <a:path w="1369695" h="1586864">
                  <a:moveTo>
                    <a:pt x="930068" y="1586319"/>
                  </a:moveTo>
                  <a:lnTo>
                    <a:pt x="887855" y="1572800"/>
                  </a:lnTo>
                  <a:lnTo>
                    <a:pt x="847639" y="1546306"/>
                  </a:lnTo>
                  <a:lnTo>
                    <a:pt x="812302" y="1515210"/>
                  </a:lnTo>
                  <a:lnTo>
                    <a:pt x="778166" y="1479929"/>
                  </a:lnTo>
                  <a:lnTo>
                    <a:pt x="745472" y="1440100"/>
                  </a:lnTo>
                  <a:lnTo>
                    <a:pt x="713665" y="1394949"/>
                  </a:lnTo>
                  <a:lnTo>
                    <a:pt x="682190" y="1343699"/>
                  </a:lnTo>
                  <a:lnTo>
                    <a:pt x="659042" y="1307891"/>
                  </a:lnTo>
                  <a:lnTo>
                    <a:pt x="630959" y="1274577"/>
                  </a:lnTo>
                  <a:lnTo>
                    <a:pt x="598772" y="1249803"/>
                  </a:lnTo>
                  <a:lnTo>
                    <a:pt x="563315" y="1239610"/>
                  </a:lnTo>
                  <a:lnTo>
                    <a:pt x="697984" y="1239610"/>
                  </a:lnTo>
                  <a:lnTo>
                    <a:pt x="713516" y="1257073"/>
                  </a:lnTo>
                  <a:lnTo>
                    <a:pt x="746655" y="1307031"/>
                  </a:lnTo>
                  <a:lnTo>
                    <a:pt x="775348" y="1353698"/>
                  </a:lnTo>
                  <a:lnTo>
                    <a:pt x="804096" y="1394709"/>
                  </a:lnTo>
                  <a:lnTo>
                    <a:pt x="833399" y="1430619"/>
                  </a:lnTo>
                  <a:lnTo>
                    <a:pt x="863755" y="1461983"/>
                  </a:lnTo>
                  <a:lnTo>
                    <a:pt x="897355" y="1490888"/>
                  </a:lnTo>
                  <a:lnTo>
                    <a:pt x="933284" y="1511884"/>
                  </a:lnTo>
                  <a:lnTo>
                    <a:pt x="938274" y="1512845"/>
                  </a:lnTo>
                  <a:lnTo>
                    <a:pt x="1012196" y="1512845"/>
                  </a:lnTo>
                  <a:lnTo>
                    <a:pt x="1007579" y="1533741"/>
                  </a:lnTo>
                  <a:lnTo>
                    <a:pt x="992846" y="1560626"/>
                  </a:lnTo>
                  <a:lnTo>
                    <a:pt x="971393" y="1578492"/>
                  </a:lnTo>
                  <a:lnTo>
                    <a:pt x="930068" y="1586319"/>
                  </a:lnTo>
                  <a:close/>
                </a:path>
              </a:pathLst>
            </a:custGeom>
            <a:solidFill>
              <a:srgbClr val="7D483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16277090" y="8542848"/>
            <a:ext cx="445134" cy="422275"/>
          </a:xfrm>
          <a:custGeom>
            <a:avLst/>
            <a:gdLst/>
            <a:ahLst/>
            <a:cxnLst/>
            <a:rect l="l" t="t" r="r" b="b"/>
            <a:pathLst>
              <a:path w="445134" h="422275">
                <a:moveTo>
                  <a:pt x="316392" y="422131"/>
                </a:moveTo>
                <a:lnTo>
                  <a:pt x="264903" y="418176"/>
                </a:lnTo>
                <a:lnTo>
                  <a:pt x="215056" y="404935"/>
                </a:lnTo>
                <a:lnTo>
                  <a:pt x="168444" y="382859"/>
                </a:lnTo>
                <a:lnTo>
                  <a:pt x="126575" y="352631"/>
                </a:lnTo>
                <a:lnTo>
                  <a:pt x="76988" y="298482"/>
                </a:lnTo>
                <a:lnTo>
                  <a:pt x="55498" y="266380"/>
                </a:lnTo>
                <a:lnTo>
                  <a:pt x="37582" y="232153"/>
                </a:lnTo>
                <a:lnTo>
                  <a:pt x="23241" y="195804"/>
                </a:lnTo>
                <a:lnTo>
                  <a:pt x="10031" y="147430"/>
                </a:lnTo>
                <a:lnTo>
                  <a:pt x="2192" y="97902"/>
                </a:lnTo>
                <a:lnTo>
                  <a:pt x="0" y="48951"/>
                </a:lnTo>
                <a:lnTo>
                  <a:pt x="548" y="24475"/>
                </a:lnTo>
                <a:lnTo>
                  <a:pt x="2192" y="0"/>
                </a:lnTo>
                <a:lnTo>
                  <a:pt x="43907" y="42954"/>
                </a:lnTo>
                <a:lnTo>
                  <a:pt x="71213" y="73426"/>
                </a:lnTo>
                <a:lnTo>
                  <a:pt x="171715" y="190037"/>
                </a:lnTo>
                <a:lnTo>
                  <a:pt x="208276" y="230070"/>
                </a:lnTo>
                <a:lnTo>
                  <a:pt x="243553" y="264980"/>
                </a:lnTo>
                <a:lnTo>
                  <a:pt x="281582" y="296197"/>
                </a:lnTo>
                <a:lnTo>
                  <a:pt x="322364" y="323721"/>
                </a:lnTo>
                <a:lnTo>
                  <a:pt x="365898" y="347553"/>
                </a:lnTo>
                <a:lnTo>
                  <a:pt x="422682" y="368602"/>
                </a:lnTo>
                <a:lnTo>
                  <a:pt x="444710" y="373986"/>
                </a:lnTo>
                <a:lnTo>
                  <a:pt x="429290" y="387641"/>
                </a:lnTo>
                <a:lnTo>
                  <a:pt x="388612" y="409270"/>
                </a:lnTo>
                <a:lnTo>
                  <a:pt x="350724" y="419511"/>
                </a:lnTo>
                <a:lnTo>
                  <a:pt x="333566" y="421347"/>
                </a:lnTo>
                <a:lnTo>
                  <a:pt x="316392" y="422131"/>
                </a:lnTo>
                <a:close/>
              </a:path>
            </a:pathLst>
          </a:custGeom>
          <a:solidFill>
            <a:srgbClr val="7D48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779077" y="8541880"/>
            <a:ext cx="541020" cy="924560"/>
          </a:xfrm>
          <a:custGeom>
            <a:avLst/>
            <a:gdLst/>
            <a:ahLst/>
            <a:cxnLst/>
            <a:rect l="l" t="t" r="r" b="b"/>
            <a:pathLst>
              <a:path w="541019" h="924559">
                <a:moveTo>
                  <a:pt x="540600" y="657999"/>
                </a:moveTo>
                <a:lnTo>
                  <a:pt x="540499" y="641261"/>
                </a:lnTo>
                <a:lnTo>
                  <a:pt x="540372" y="632447"/>
                </a:lnTo>
                <a:lnTo>
                  <a:pt x="540308" y="630491"/>
                </a:lnTo>
                <a:lnTo>
                  <a:pt x="539775" y="613956"/>
                </a:lnTo>
                <a:lnTo>
                  <a:pt x="539483" y="599643"/>
                </a:lnTo>
                <a:lnTo>
                  <a:pt x="539381" y="594829"/>
                </a:lnTo>
                <a:lnTo>
                  <a:pt x="539292" y="509739"/>
                </a:lnTo>
                <a:lnTo>
                  <a:pt x="538492" y="454228"/>
                </a:lnTo>
                <a:lnTo>
                  <a:pt x="536194" y="396621"/>
                </a:lnTo>
                <a:lnTo>
                  <a:pt x="532904" y="342163"/>
                </a:lnTo>
                <a:lnTo>
                  <a:pt x="529082" y="291363"/>
                </a:lnTo>
                <a:lnTo>
                  <a:pt x="525157" y="244754"/>
                </a:lnTo>
                <a:lnTo>
                  <a:pt x="524764" y="232765"/>
                </a:lnTo>
                <a:lnTo>
                  <a:pt x="523760" y="220827"/>
                </a:lnTo>
                <a:lnTo>
                  <a:pt x="522478" y="208610"/>
                </a:lnTo>
                <a:lnTo>
                  <a:pt x="513740" y="118325"/>
                </a:lnTo>
                <a:lnTo>
                  <a:pt x="507047" y="58801"/>
                </a:lnTo>
                <a:lnTo>
                  <a:pt x="501840" y="18821"/>
                </a:lnTo>
                <a:lnTo>
                  <a:pt x="498729" y="0"/>
                </a:lnTo>
                <a:lnTo>
                  <a:pt x="485521" y="53530"/>
                </a:lnTo>
                <a:lnTo>
                  <a:pt x="473697" y="107365"/>
                </a:lnTo>
                <a:lnTo>
                  <a:pt x="463245" y="161467"/>
                </a:lnTo>
                <a:lnTo>
                  <a:pt x="454190" y="215874"/>
                </a:lnTo>
                <a:lnTo>
                  <a:pt x="447040" y="260807"/>
                </a:lnTo>
                <a:lnTo>
                  <a:pt x="439801" y="309829"/>
                </a:lnTo>
                <a:lnTo>
                  <a:pt x="432612" y="362915"/>
                </a:lnTo>
                <a:lnTo>
                  <a:pt x="425615" y="420039"/>
                </a:lnTo>
                <a:lnTo>
                  <a:pt x="418934" y="481190"/>
                </a:lnTo>
                <a:lnTo>
                  <a:pt x="416280" y="509739"/>
                </a:lnTo>
                <a:lnTo>
                  <a:pt x="410616" y="568883"/>
                </a:lnTo>
                <a:lnTo>
                  <a:pt x="407682" y="599643"/>
                </a:lnTo>
                <a:lnTo>
                  <a:pt x="391985" y="596912"/>
                </a:lnTo>
                <a:lnTo>
                  <a:pt x="376224" y="594601"/>
                </a:lnTo>
                <a:lnTo>
                  <a:pt x="360413" y="592747"/>
                </a:lnTo>
                <a:lnTo>
                  <a:pt x="344538" y="591324"/>
                </a:lnTo>
                <a:lnTo>
                  <a:pt x="343560" y="591337"/>
                </a:lnTo>
                <a:lnTo>
                  <a:pt x="343560" y="747966"/>
                </a:lnTo>
                <a:lnTo>
                  <a:pt x="308648" y="761961"/>
                </a:lnTo>
                <a:lnTo>
                  <a:pt x="272948" y="772909"/>
                </a:lnTo>
                <a:lnTo>
                  <a:pt x="236448" y="780808"/>
                </a:lnTo>
                <a:lnTo>
                  <a:pt x="199148" y="785660"/>
                </a:lnTo>
                <a:lnTo>
                  <a:pt x="188963" y="786193"/>
                </a:lnTo>
                <a:lnTo>
                  <a:pt x="180060" y="787374"/>
                </a:lnTo>
                <a:lnTo>
                  <a:pt x="171894" y="788555"/>
                </a:lnTo>
                <a:lnTo>
                  <a:pt x="163906" y="789089"/>
                </a:lnTo>
                <a:lnTo>
                  <a:pt x="163410" y="789089"/>
                </a:lnTo>
                <a:lnTo>
                  <a:pt x="166014" y="788911"/>
                </a:lnTo>
                <a:lnTo>
                  <a:pt x="171399" y="788555"/>
                </a:lnTo>
                <a:lnTo>
                  <a:pt x="179565" y="787374"/>
                </a:lnTo>
                <a:lnTo>
                  <a:pt x="188468" y="786193"/>
                </a:lnTo>
                <a:lnTo>
                  <a:pt x="198666" y="785660"/>
                </a:lnTo>
                <a:lnTo>
                  <a:pt x="235953" y="780808"/>
                </a:lnTo>
                <a:lnTo>
                  <a:pt x="272453" y="772909"/>
                </a:lnTo>
                <a:lnTo>
                  <a:pt x="308152" y="761961"/>
                </a:lnTo>
                <a:lnTo>
                  <a:pt x="343065" y="747966"/>
                </a:lnTo>
                <a:lnTo>
                  <a:pt x="343560" y="747966"/>
                </a:lnTo>
                <a:lnTo>
                  <a:pt x="343560" y="591337"/>
                </a:lnTo>
                <a:lnTo>
                  <a:pt x="308787" y="591642"/>
                </a:lnTo>
                <a:lnTo>
                  <a:pt x="238429" y="600887"/>
                </a:lnTo>
                <a:lnTo>
                  <a:pt x="170027" y="621487"/>
                </a:lnTo>
                <a:lnTo>
                  <a:pt x="106260" y="652627"/>
                </a:lnTo>
                <a:lnTo>
                  <a:pt x="69469" y="677100"/>
                </a:lnTo>
                <a:lnTo>
                  <a:pt x="34315" y="709358"/>
                </a:lnTo>
                <a:lnTo>
                  <a:pt x="9715" y="748512"/>
                </a:lnTo>
                <a:lnTo>
                  <a:pt x="0" y="795108"/>
                </a:lnTo>
                <a:lnTo>
                  <a:pt x="368" y="807021"/>
                </a:lnTo>
                <a:lnTo>
                  <a:pt x="10934" y="844638"/>
                </a:lnTo>
                <a:lnTo>
                  <a:pt x="37045" y="881684"/>
                </a:lnTo>
                <a:lnTo>
                  <a:pt x="74091" y="907783"/>
                </a:lnTo>
                <a:lnTo>
                  <a:pt x="117462" y="921016"/>
                </a:lnTo>
                <a:lnTo>
                  <a:pt x="124485" y="922362"/>
                </a:lnTo>
                <a:lnTo>
                  <a:pt x="131102" y="923709"/>
                </a:lnTo>
                <a:lnTo>
                  <a:pt x="158521" y="923709"/>
                </a:lnTo>
                <a:lnTo>
                  <a:pt x="170751" y="924255"/>
                </a:lnTo>
                <a:lnTo>
                  <a:pt x="182994" y="924445"/>
                </a:lnTo>
                <a:lnTo>
                  <a:pt x="259448" y="920076"/>
                </a:lnTo>
                <a:lnTo>
                  <a:pt x="310222" y="911199"/>
                </a:lnTo>
                <a:lnTo>
                  <a:pt x="359803" y="897064"/>
                </a:lnTo>
                <a:lnTo>
                  <a:pt x="408165" y="877684"/>
                </a:lnTo>
                <a:lnTo>
                  <a:pt x="459994" y="842314"/>
                </a:lnTo>
                <a:lnTo>
                  <a:pt x="501180" y="794956"/>
                </a:lnTo>
                <a:lnTo>
                  <a:pt x="504507" y="789089"/>
                </a:lnTo>
                <a:lnTo>
                  <a:pt x="516039" y="768743"/>
                </a:lnTo>
                <a:lnTo>
                  <a:pt x="527367" y="741324"/>
                </a:lnTo>
                <a:lnTo>
                  <a:pt x="535139" y="712698"/>
                </a:lnTo>
                <a:lnTo>
                  <a:pt x="539356" y="682866"/>
                </a:lnTo>
                <a:lnTo>
                  <a:pt x="540600" y="657999"/>
                </a:lnTo>
                <a:close/>
              </a:path>
            </a:pathLst>
          </a:custGeom>
          <a:solidFill>
            <a:srgbClr val="7D48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095785" y="7438510"/>
            <a:ext cx="601345" cy="198755"/>
          </a:xfrm>
          <a:custGeom>
            <a:avLst/>
            <a:gdLst/>
            <a:ahLst/>
            <a:cxnLst/>
            <a:rect l="l" t="t" r="r" b="b"/>
            <a:pathLst>
              <a:path w="601344" h="198754">
                <a:moveTo>
                  <a:pt x="391608" y="198451"/>
                </a:moveTo>
                <a:lnTo>
                  <a:pt x="332456" y="194975"/>
                </a:lnTo>
                <a:lnTo>
                  <a:pt x="274126" y="184545"/>
                </a:lnTo>
                <a:lnTo>
                  <a:pt x="214700" y="165957"/>
                </a:lnTo>
                <a:lnTo>
                  <a:pt x="158089" y="140034"/>
                </a:lnTo>
                <a:lnTo>
                  <a:pt x="105160" y="107240"/>
                </a:lnTo>
                <a:lnTo>
                  <a:pt x="56783" y="68042"/>
                </a:lnTo>
                <a:lnTo>
                  <a:pt x="22835" y="32143"/>
                </a:lnTo>
                <a:lnTo>
                  <a:pt x="0" y="0"/>
                </a:lnTo>
                <a:lnTo>
                  <a:pt x="23496" y="1958"/>
                </a:lnTo>
                <a:lnTo>
                  <a:pt x="91049" y="13216"/>
                </a:lnTo>
                <a:lnTo>
                  <a:pt x="187360" y="32919"/>
                </a:lnTo>
                <a:lnTo>
                  <a:pt x="243455" y="45019"/>
                </a:lnTo>
                <a:lnTo>
                  <a:pt x="303496" y="59230"/>
                </a:lnTo>
                <a:lnTo>
                  <a:pt x="363133" y="74979"/>
                </a:lnTo>
                <a:lnTo>
                  <a:pt x="418225" y="90865"/>
                </a:lnTo>
                <a:lnTo>
                  <a:pt x="512028" y="119930"/>
                </a:lnTo>
                <a:lnTo>
                  <a:pt x="577133" y="141958"/>
                </a:lnTo>
                <a:lnTo>
                  <a:pt x="601119" y="150769"/>
                </a:lnTo>
                <a:lnTo>
                  <a:pt x="576154" y="160070"/>
                </a:lnTo>
                <a:lnTo>
                  <a:pt x="559748" y="167173"/>
                </a:lnTo>
                <a:lnTo>
                  <a:pt x="509091" y="184545"/>
                </a:lnTo>
                <a:lnTo>
                  <a:pt x="450761" y="194975"/>
                </a:lnTo>
                <a:lnTo>
                  <a:pt x="421288" y="197582"/>
                </a:lnTo>
                <a:lnTo>
                  <a:pt x="391608" y="198451"/>
                </a:lnTo>
                <a:close/>
              </a:path>
            </a:pathLst>
          </a:custGeom>
          <a:solidFill>
            <a:srgbClr val="7D483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17171415" y="7589280"/>
            <a:ext cx="527050" cy="913130"/>
            <a:chOff x="17171415" y="7589280"/>
            <a:chExt cx="527050" cy="91313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63688" y="8260460"/>
              <a:ext cx="189440" cy="12124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7171415" y="7589280"/>
              <a:ext cx="527050" cy="913130"/>
            </a:xfrm>
            <a:custGeom>
              <a:avLst/>
              <a:gdLst/>
              <a:ahLst/>
              <a:cxnLst/>
              <a:rect l="l" t="t" r="r" b="b"/>
              <a:pathLst>
                <a:path w="527050" h="913129">
                  <a:moveTo>
                    <a:pt x="425880" y="679930"/>
                  </a:moveTo>
                  <a:lnTo>
                    <a:pt x="287588" y="679930"/>
                  </a:lnTo>
                  <a:lnTo>
                    <a:pt x="301156" y="649665"/>
                  </a:lnTo>
                  <a:lnTo>
                    <a:pt x="312811" y="618396"/>
                  </a:lnTo>
                  <a:lnTo>
                    <a:pt x="324072" y="585279"/>
                  </a:lnTo>
                  <a:lnTo>
                    <a:pt x="336539" y="549231"/>
                  </a:lnTo>
                  <a:lnTo>
                    <a:pt x="349763" y="512059"/>
                  </a:lnTo>
                  <a:lnTo>
                    <a:pt x="362299" y="476171"/>
                  </a:lnTo>
                  <a:lnTo>
                    <a:pt x="374193" y="441569"/>
                  </a:lnTo>
                  <a:lnTo>
                    <a:pt x="385490" y="408252"/>
                  </a:lnTo>
                  <a:lnTo>
                    <a:pt x="433599" y="265017"/>
                  </a:lnTo>
                  <a:lnTo>
                    <a:pt x="447521" y="223835"/>
                  </a:lnTo>
                  <a:lnTo>
                    <a:pt x="460385" y="186014"/>
                  </a:lnTo>
                  <a:lnTo>
                    <a:pt x="487645" y="107937"/>
                  </a:lnTo>
                  <a:lnTo>
                    <a:pt x="508480" y="50419"/>
                  </a:lnTo>
                  <a:lnTo>
                    <a:pt x="521788" y="14195"/>
                  </a:lnTo>
                  <a:lnTo>
                    <a:pt x="526469" y="0"/>
                  </a:lnTo>
                  <a:lnTo>
                    <a:pt x="526469" y="58251"/>
                  </a:lnTo>
                  <a:lnTo>
                    <a:pt x="526140" y="89320"/>
                  </a:lnTo>
                  <a:lnTo>
                    <a:pt x="522545" y="169631"/>
                  </a:lnTo>
                  <a:lnTo>
                    <a:pt x="518637" y="218322"/>
                  </a:lnTo>
                  <a:lnTo>
                    <a:pt x="513527" y="266422"/>
                  </a:lnTo>
                  <a:lnTo>
                    <a:pt x="507349" y="314360"/>
                  </a:lnTo>
                  <a:lnTo>
                    <a:pt x="500104" y="362136"/>
                  </a:lnTo>
                  <a:lnTo>
                    <a:pt x="491792" y="409750"/>
                  </a:lnTo>
                  <a:lnTo>
                    <a:pt x="482413" y="457203"/>
                  </a:lnTo>
                  <a:lnTo>
                    <a:pt x="467483" y="526346"/>
                  </a:lnTo>
                  <a:lnTo>
                    <a:pt x="449616" y="599161"/>
                  </a:lnTo>
                  <a:lnTo>
                    <a:pt x="438875" y="639650"/>
                  </a:lnTo>
                  <a:lnTo>
                    <a:pt x="426076" y="679417"/>
                  </a:lnTo>
                  <a:lnTo>
                    <a:pt x="425880" y="679930"/>
                  </a:lnTo>
                  <a:close/>
                </a:path>
                <a:path w="527050" h="913129">
                  <a:moveTo>
                    <a:pt x="158357" y="912938"/>
                  </a:moveTo>
                  <a:lnTo>
                    <a:pt x="119485" y="906401"/>
                  </a:lnTo>
                  <a:lnTo>
                    <a:pt x="84047" y="890970"/>
                  </a:lnTo>
                  <a:lnTo>
                    <a:pt x="45221" y="860477"/>
                  </a:lnTo>
                  <a:lnTo>
                    <a:pt x="17809" y="822295"/>
                  </a:lnTo>
                  <a:lnTo>
                    <a:pt x="2019" y="777698"/>
                  </a:lnTo>
                  <a:lnTo>
                    <a:pt x="0" y="754336"/>
                  </a:lnTo>
                  <a:lnTo>
                    <a:pt x="504" y="742567"/>
                  </a:lnTo>
                  <a:lnTo>
                    <a:pt x="16279" y="689111"/>
                  </a:lnTo>
                  <a:lnTo>
                    <a:pt x="40754" y="656803"/>
                  </a:lnTo>
                  <a:lnTo>
                    <a:pt x="87286" y="628424"/>
                  </a:lnTo>
                  <a:lnTo>
                    <a:pt x="146724" y="618396"/>
                  </a:lnTo>
                  <a:lnTo>
                    <a:pt x="172625" y="620565"/>
                  </a:lnTo>
                  <a:lnTo>
                    <a:pt x="222483" y="636853"/>
                  </a:lnTo>
                  <a:lnTo>
                    <a:pt x="268179" y="664458"/>
                  </a:lnTo>
                  <a:lnTo>
                    <a:pt x="280419" y="674117"/>
                  </a:lnTo>
                  <a:lnTo>
                    <a:pt x="201103" y="674117"/>
                  </a:lnTo>
                  <a:lnTo>
                    <a:pt x="182891" y="674196"/>
                  </a:lnTo>
                  <a:lnTo>
                    <a:pt x="129965" y="685315"/>
                  </a:lnTo>
                  <a:lnTo>
                    <a:pt x="99351" y="710368"/>
                  </a:lnTo>
                  <a:lnTo>
                    <a:pt x="91293" y="737693"/>
                  </a:lnTo>
                  <a:lnTo>
                    <a:pt x="93032" y="746357"/>
                  </a:lnTo>
                  <a:lnTo>
                    <a:pt x="116845" y="782189"/>
                  </a:lnTo>
                  <a:lnTo>
                    <a:pt x="161764" y="795365"/>
                  </a:lnTo>
                  <a:lnTo>
                    <a:pt x="371786" y="795365"/>
                  </a:lnTo>
                  <a:lnTo>
                    <a:pt x="369099" y="799508"/>
                  </a:lnTo>
                  <a:lnTo>
                    <a:pt x="337021" y="837343"/>
                  </a:lnTo>
                  <a:lnTo>
                    <a:pt x="299072" y="869286"/>
                  </a:lnTo>
                  <a:lnTo>
                    <a:pt x="256259" y="894337"/>
                  </a:lnTo>
                  <a:lnTo>
                    <a:pt x="208396" y="909606"/>
                  </a:lnTo>
                  <a:lnTo>
                    <a:pt x="183682" y="912760"/>
                  </a:lnTo>
                  <a:lnTo>
                    <a:pt x="158357" y="912938"/>
                  </a:lnTo>
                  <a:close/>
                </a:path>
                <a:path w="527050" h="913129">
                  <a:moveTo>
                    <a:pt x="371786" y="795365"/>
                  </a:moveTo>
                  <a:lnTo>
                    <a:pt x="161764" y="795365"/>
                  </a:lnTo>
                  <a:lnTo>
                    <a:pt x="171911" y="794465"/>
                  </a:lnTo>
                  <a:lnTo>
                    <a:pt x="181893" y="792435"/>
                  </a:lnTo>
                  <a:lnTo>
                    <a:pt x="231673" y="763177"/>
                  </a:lnTo>
                  <a:lnTo>
                    <a:pt x="267408" y="722058"/>
                  </a:lnTo>
                  <a:lnTo>
                    <a:pt x="280734" y="697553"/>
                  </a:lnTo>
                  <a:lnTo>
                    <a:pt x="281713" y="696085"/>
                  </a:lnTo>
                  <a:lnTo>
                    <a:pt x="278211" y="694402"/>
                  </a:lnTo>
                  <a:lnTo>
                    <a:pt x="274621" y="692934"/>
                  </a:lnTo>
                  <a:lnTo>
                    <a:pt x="270944" y="691679"/>
                  </a:lnTo>
                  <a:lnTo>
                    <a:pt x="254156" y="684617"/>
                  </a:lnTo>
                  <a:lnTo>
                    <a:pt x="236920" y="679336"/>
                  </a:lnTo>
                  <a:lnTo>
                    <a:pt x="219235" y="675836"/>
                  </a:lnTo>
                  <a:lnTo>
                    <a:pt x="201103" y="674117"/>
                  </a:lnTo>
                  <a:lnTo>
                    <a:pt x="280419" y="674117"/>
                  </a:lnTo>
                  <a:lnTo>
                    <a:pt x="282203" y="675525"/>
                  </a:lnTo>
                  <a:lnTo>
                    <a:pt x="287588" y="679930"/>
                  </a:lnTo>
                  <a:lnTo>
                    <a:pt x="425880" y="679930"/>
                  </a:lnTo>
                  <a:lnTo>
                    <a:pt x="411218" y="718462"/>
                  </a:lnTo>
                  <a:lnTo>
                    <a:pt x="394301" y="756784"/>
                  </a:lnTo>
                  <a:lnTo>
                    <a:pt x="382559" y="778757"/>
                  </a:lnTo>
                  <a:lnTo>
                    <a:pt x="371786" y="795365"/>
                  </a:lnTo>
                  <a:close/>
                </a:path>
              </a:pathLst>
            </a:custGeom>
            <a:solidFill>
              <a:srgbClr val="7D483B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16525087" y="7438511"/>
            <a:ext cx="568325" cy="783590"/>
            <a:chOff x="16525087" y="7438511"/>
            <a:chExt cx="568325" cy="78359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32556" y="8012448"/>
              <a:ext cx="243439" cy="8330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6525087" y="7438511"/>
              <a:ext cx="568325" cy="783590"/>
            </a:xfrm>
            <a:custGeom>
              <a:avLst/>
              <a:gdLst/>
              <a:ahLst/>
              <a:cxnLst/>
              <a:rect l="l" t="t" r="r" b="b"/>
              <a:pathLst>
                <a:path w="568325" h="783590">
                  <a:moveTo>
                    <a:pt x="488549" y="560979"/>
                  </a:moveTo>
                  <a:lnTo>
                    <a:pt x="361678" y="560979"/>
                  </a:lnTo>
                  <a:lnTo>
                    <a:pt x="365187" y="551452"/>
                  </a:lnTo>
                  <a:lnTo>
                    <a:pt x="413076" y="420000"/>
                  </a:lnTo>
                  <a:lnTo>
                    <a:pt x="430816" y="370630"/>
                  </a:lnTo>
                  <a:lnTo>
                    <a:pt x="463476" y="279338"/>
                  </a:lnTo>
                  <a:lnTo>
                    <a:pt x="478397" y="237792"/>
                  </a:lnTo>
                  <a:lnTo>
                    <a:pt x="492377" y="199231"/>
                  </a:lnTo>
                  <a:lnTo>
                    <a:pt x="523232" y="115234"/>
                  </a:lnTo>
                  <a:lnTo>
                    <a:pt x="547202" y="52622"/>
                  </a:lnTo>
                  <a:lnTo>
                    <a:pt x="562729" y="13507"/>
                  </a:lnTo>
                  <a:lnTo>
                    <a:pt x="568251" y="0"/>
                  </a:lnTo>
                  <a:lnTo>
                    <a:pt x="568022" y="15671"/>
                  </a:lnTo>
                  <a:lnTo>
                    <a:pt x="566416" y="60393"/>
                  </a:lnTo>
                  <a:lnTo>
                    <a:pt x="562056" y="130722"/>
                  </a:lnTo>
                  <a:lnTo>
                    <a:pt x="553566" y="223217"/>
                  </a:lnTo>
                  <a:lnTo>
                    <a:pt x="548401" y="265530"/>
                  </a:lnTo>
                  <a:lnTo>
                    <a:pt x="542084" y="310663"/>
                  </a:lnTo>
                  <a:lnTo>
                    <a:pt x="534287" y="358380"/>
                  </a:lnTo>
                  <a:lnTo>
                    <a:pt x="524681" y="408448"/>
                  </a:lnTo>
                  <a:lnTo>
                    <a:pt x="512936" y="460629"/>
                  </a:lnTo>
                  <a:lnTo>
                    <a:pt x="505571" y="494107"/>
                  </a:lnTo>
                  <a:lnTo>
                    <a:pt x="497333" y="527998"/>
                  </a:lnTo>
                  <a:lnTo>
                    <a:pt x="488549" y="560979"/>
                  </a:lnTo>
                  <a:close/>
                </a:path>
                <a:path w="568325" h="783590">
                  <a:moveTo>
                    <a:pt x="205279" y="783406"/>
                  </a:moveTo>
                  <a:lnTo>
                    <a:pt x="158041" y="781749"/>
                  </a:lnTo>
                  <a:lnTo>
                    <a:pt x="101714" y="770261"/>
                  </a:lnTo>
                  <a:lnTo>
                    <a:pt x="51327" y="742588"/>
                  </a:lnTo>
                  <a:lnTo>
                    <a:pt x="19951" y="707479"/>
                  </a:lnTo>
                  <a:lnTo>
                    <a:pt x="3299" y="669834"/>
                  </a:lnTo>
                  <a:lnTo>
                    <a:pt x="0" y="644373"/>
                  </a:lnTo>
                  <a:lnTo>
                    <a:pt x="416" y="632025"/>
                  </a:lnTo>
                  <a:lnTo>
                    <a:pt x="9934" y="595107"/>
                  </a:lnTo>
                  <a:lnTo>
                    <a:pt x="35259" y="558794"/>
                  </a:lnTo>
                  <a:lnTo>
                    <a:pt x="65864" y="535920"/>
                  </a:lnTo>
                  <a:lnTo>
                    <a:pt x="118907" y="516067"/>
                  </a:lnTo>
                  <a:lnTo>
                    <a:pt x="167858" y="509459"/>
                  </a:lnTo>
                  <a:lnTo>
                    <a:pt x="192796" y="509581"/>
                  </a:lnTo>
                  <a:lnTo>
                    <a:pt x="262883" y="518837"/>
                  </a:lnTo>
                  <a:lnTo>
                    <a:pt x="329370" y="542867"/>
                  </a:lnTo>
                  <a:lnTo>
                    <a:pt x="361678" y="560979"/>
                  </a:lnTo>
                  <a:lnTo>
                    <a:pt x="488549" y="560979"/>
                  </a:lnTo>
                  <a:lnTo>
                    <a:pt x="488086" y="562715"/>
                  </a:lnTo>
                  <a:lnTo>
                    <a:pt x="484842" y="573938"/>
                  </a:lnTo>
                  <a:lnTo>
                    <a:pt x="249544" y="573941"/>
                  </a:lnTo>
                  <a:lnTo>
                    <a:pt x="219603" y="576644"/>
                  </a:lnTo>
                  <a:lnTo>
                    <a:pt x="173648" y="585989"/>
                  </a:lnTo>
                  <a:lnTo>
                    <a:pt x="128181" y="606014"/>
                  </a:lnTo>
                  <a:lnTo>
                    <a:pt x="107469" y="627390"/>
                  </a:lnTo>
                  <a:lnTo>
                    <a:pt x="107469" y="631143"/>
                  </a:lnTo>
                  <a:lnTo>
                    <a:pt x="109090" y="634895"/>
                  </a:lnTo>
                  <a:lnTo>
                    <a:pt x="109539" y="637424"/>
                  </a:lnTo>
                  <a:lnTo>
                    <a:pt x="110869" y="639398"/>
                  </a:lnTo>
                  <a:lnTo>
                    <a:pt x="113006" y="640770"/>
                  </a:lnTo>
                  <a:lnTo>
                    <a:pt x="116335" y="644373"/>
                  </a:lnTo>
                  <a:lnTo>
                    <a:pt x="158506" y="657243"/>
                  </a:lnTo>
                  <a:lnTo>
                    <a:pt x="454664" y="657243"/>
                  </a:lnTo>
                  <a:lnTo>
                    <a:pt x="453860" y="658954"/>
                  </a:lnTo>
                  <a:lnTo>
                    <a:pt x="428357" y="700647"/>
                  </a:lnTo>
                  <a:lnTo>
                    <a:pt x="390420" y="738094"/>
                  </a:lnTo>
                  <a:lnTo>
                    <a:pt x="340044" y="765073"/>
                  </a:lnTo>
                  <a:lnTo>
                    <a:pt x="282527" y="779513"/>
                  </a:lnTo>
                  <a:lnTo>
                    <a:pt x="228898" y="782992"/>
                  </a:lnTo>
                  <a:lnTo>
                    <a:pt x="205279" y="783406"/>
                  </a:lnTo>
                  <a:close/>
                </a:path>
                <a:path w="568325" h="783590">
                  <a:moveTo>
                    <a:pt x="454664" y="657243"/>
                  </a:moveTo>
                  <a:lnTo>
                    <a:pt x="158506" y="657243"/>
                  </a:lnTo>
                  <a:lnTo>
                    <a:pt x="170279" y="656923"/>
                  </a:lnTo>
                  <a:lnTo>
                    <a:pt x="188360" y="656656"/>
                  </a:lnTo>
                  <a:lnTo>
                    <a:pt x="208461" y="655883"/>
                  </a:lnTo>
                  <a:lnTo>
                    <a:pt x="263619" y="651685"/>
                  </a:lnTo>
                  <a:lnTo>
                    <a:pt x="307831" y="638322"/>
                  </a:lnTo>
                  <a:lnTo>
                    <a:pt x="338671" y="606993"/>
                  </a:lnTo>
                  <a:lnTo>
                    <a:pt x="348950" y="583497"/>
                  </a:lnTo>
                  <a:lnTo>
                    <a:pt x="339228" y="581399"/>
                  </a:lnTo>
                  <a:lnTo>
                    <a:pt x="279625" y="573941"/>
                  </a:lnTo>
                  <a:lnTo>
                    <a:pt x="249582" y="573938"/>
                  </a:lnTo>
                  <a:lnTo>
                    <a:pt x="484842" y="573938"/>
                  </a:lnTo>
                  <a:lnTo>
                    <a:pt x="477692" y="598672"/>
                  </a:lnTo>
                  <a:lnTo>
                    <a:pt x="470993" y="619304"/>
                  </a:lnTo>
                  <a:lnTo>
                    <a:pt x="463049" y="639398"/>
                  </a:lnTo>
                  <a:lnTo>
                    <a:pt x="454664" y="657243"/>
                  </a:lnTo>
                  <a:close/>
                </a:path>
              </a:pathLst>
            </a:custGeom>
            <a:solidFill>
              <a:srgbClr val="7D483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/>
          <p:nvPr/>
        </p:nvSpPr>
        <p:spPr>
          <a:xfrm>
            <a:off x="15823057" y="6619558"/>
            <a:ext cx="586740" cy="409575"/>
          </a:xfrm>
          <a:custGeom>
            <a:avLst/>
            <a:gdLst/>
            <a:ahLst/>
            <a:cxnLst/>
            <a:rect l="l" t="t" r="r" b="b"/>
            <a:pathLst>
              <a:path w="586740" h="409575">
                <a:moveTo>
                  <a:pt x="586434" y="409231"/>
                </a:moveTo>
                <a:lnTo>
                  <a:pt x="532002" y="369889"/>
                </a:lnTo>
                <a:lnTo>
                  <a:pt x="498811" y="350979"/>
                </a:lnTo>
                <a:lnTo>
                  <a:pt x="462975" y="335178"/>
                </a:lnTo>
                <a:lnTo>
                  <a:pt x="421476" y="319964"/>
                </a:lnTo>
                <a:lnTo>
                  <a:pt x="266294" y="267273"/>
                </a:lnTo>
                <a:lnTo>
                  <a:pt x="233247" y="254846"/>
                </a:lnTo>
                <a:lnTo>
                  <a:pt x="170711" y="223006"/>
                </a:lnTo>
                <a:lnTo>
                  <a:pt x="113231" y="182073"/>
                </a:lnTo>
                <a:lnTo>
                  <a:pt x="62690" y="133389"/>
                </a:lnTo>
                <a:lnTo>
                  <a:pt x="28693" y="88219"/>
                </a:lnTo>
                <a:lnTo>
                  <a:pt x="11070" y="49792"/>
                </a:lnTo>
                <a:lnTo>
                  <a:pt x="0" y="0"/>
                </a:lnTo>
                <a:lnTo>
                  <a:pt x="11151" y="11771"/>
                </a:lnTo>
                <a:lnTo>
                  <a:pt x="35789" y="32118"/>
                </a:lnTo>
                <a:lnTo>
                  <a:pt x="68097" y="53411"/>
                </a:lnTo>
                <a:lnTo>
                  <a:pt x="121437" y="79261"/>
                </a:lnTo>
                <a:lnTo>
                  <a:pt x="162870" y="95043"/>
                </a:lnTo>
                <a:lnTo>
                  <a:pt x="312308" y="146853"/>
                </a:lnTo>
                <a:lnTo>
                  <a:pt x="350561" y="162246"/>
                </a:lnTo>
                <a:lnTo>
                  <a:pt x="387624" y="179941"/>
                </a:lnTo>
                <a:lnTo>
                  <a:pt x="423498" y="199938"/>
                </a:lnTo>
                <a:lnTo>
                  <a:pt x="458182" y="222238"/>
                </a:lnTo>
                <a:lnTo>
                  <a:pt x="507718" y="262683"/>
                </a:lnTo>
                <a:lnTo>
                  <a:pt x="549231" y="311329"/>
                </a:lnTo>
                <a:lnTo>
                  <a:pt x="568695" y="345656"/>
                </a:lnTo>
                <a:lnTo>
                  <a:pt x="582028" y="382797"/>
                </a:lnTo>
                <a:lnTo>
                  <a:pt x="586434" y="409231"/>
                </a:lnTo>
                <a:close/>
              </a:path>
            </a:pathLst>
          </a:custGeom>
          <a:solidFill>
            <a:srgbClr val="7D48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5677300" y="6619569"/>
            <a:ext cx="452755" cy="1005840"/>
          </a:xfrm>
          <a:custGeom>
            <a:avLst/>
            <a:gdLst/>
            <a:ahLst/>
            <a:cxnLst/>
            <a:rect l="l" t="t" r="r" b="b"/>
            <a:pathLst>
              <a:path w="452755" h="1005840">
                <a:moveTo>
                  <a:pt x="452462" y="745921"/>
                </a:moveTo>
                <a:lnTo>
                  <a:pt x="446189" y="690130"/>
                </a:lnTo>
                <a:lnTo>
                  <a:pt x="433705" y="641184"/>
                </a:lnTo>
                <a:lnTo>
                  <a:pt x="409714" y="577176"/>
                </a:lnTo>
                <a:lnTo>
                  <a:pt x="394550" y="538822"/>
                </a:lnTo>
                <a:lnTo>
                  <a:pt x="379552" y="501764"/>
                </a:lnTo>
                <a:lnTo>
                  <a:pt x="364566" y="465518"/>
                </a:lnTo>
                <a:lnTo>
                  <a:pt x="340791" y="410400"/>
                </a:lnTo>
                <a:lnTo>
                  <a:pt x="323138" y="370255"/>
                </a:lnTo>
                <a:lnTo>
                  <a:pt x="323138" y="732320"/>
                </a:lnTo>
                <a:lnTo>
                  <a:pt x="322211" y="748004"/>
                </a:lnTo>
                <a:lnTo>
                  <a:pt x="323138" y="732320"/>
                </a:lnTo>
                <a:lnTo>
                  <a:pt x="323138" y="370255"/>
                </a:lnTo>
                <a:lnTo>
                  <a:pt x="295478" y="308394"/>
                </a:lnTo>
                <a:lnTo>
                  <a:pt x="274180" y="261950"/>
                </a:lnTo>
                <a:lnTo>
                  <a:pt x="253936" y="218808"/>
                </a:lnTo>
                <a:lnTo>
                  <a:pt x="218808" y="146469"/>
                </a:lnTo>
                <a:lnTo>
                  <a:pt x="189001" y="87503"/>
                </a:lnTo>
                <a:lnTo>
                  <a:pt x="165925" y="42824"/>
                </a:lnTo>
                <a:lnTo>
                  <a:pt x="151041" y="13347"/>
                </a:lnTo>
                <a:lnTo>
                  <a:pt x="145757" y="0"/>
                </a:lnTo>
                <a:lnTo>
                  <a:pt x="148056" y="19456"/>
                </a:lnTo>
                <a:lnTo>
                  <a:pt x="155422" y="63207"/>
                </a:lnTo>
                <a:lnTo>
                  <a:pt x="168465" y="130162"/>
                </a:lnTo>
                <a:lnTo>
                  <a:pt x="187744" y="218808"/>
                </a:lnTo>
                <a:lnTo>
                  <a:pt x="198259" y="263804"/>
                </a:lnTo>
                <a:lnTo>
                  <a:pt x="210146" y="312127"/>
                </a:lnTo>
                <a:lnTo>
                  <a:pt x="223583" y="364185"/>
                </a:lnTo>
                <a:lnTo>
                  <a:pt x="238645" y="419912"/>
                </a:lnTo>
                <a:lnTo>
                  <a:pt x="255397" y="479221"/>
                </a:lnTo>
                <a:lnTo>
                  <a:pt x="272783" y="538276"/>
                </a:lnTo>
                <a:lnTo>
                  <a:pt x="291630" y="600621"/>
                </a:lnTo>
                <a:lnTo>
                  <a:pt x="249567" y="605193"/>
                </a:lnTo>
                <a:lnTo>
                  <a:pt x="210896" y="611797"/>
                </a:lnTo>
                <a:lnTo>
                  <a:pt x="164655" y="623976"/>
                </a:lnTo>
                <a:lnTo>
                  <a:pt x="113753" y="646734"/>
                </a:lnTo>
                <a:lnTo>
                  <a:pt x="74676" y="673519"/>
                </a:lnTo>
                <a:lnTo>
                  <a:pt x="47840" y="700608"/>
                </a:lnTo>
                <a:lnTo>
                  <a:pt x="26136" y="732345"/>
                </a:lnTo>
                <a:lnTo>
                  <a:pt x="10629" y="767181"/>
                </a:lnTo>
                <a:lnTo>
                  <a:pt x="1320" y="808418"/>
                </a:lnTo>
                <a:lnTo>
                  <a:pt x="0" y="831189"/>
                </a:lnTo>
                <a:lnTo>
                  <a:pt x="1320" y="853948"/>
                </a:lnTo>
                <a:lnTo>
                  <a:pt x="13131" y="903020"/>
                </a:lnTo>
                <a:lnTo>
                  <a:pt x="33286" y="938923"/>
                </a:lnTo>
                <a:lnTo>
                  <a:pt x="62039" y="968248"/>
                </a:lnTo>
                <a:lnTo>
                  <a:pt x="98996" y="990638"/>
                </a:lnTo>
                <a:lnTo>
                  <a:pt x="140462" y="1003109"/>
                </a:lnTo>
                <a:lnTo>
                  <a:pt x="169252" y="1005446"/>
                </a:lnTo>
                <a:lnTo>
                  <a:pt x="196215" y="1004303"/>
                </a:lnTo>
                <a:lnTo>
                  <a:pt x="248602" y="994016"/>
                </a:lnTo>
                <a:lnTo>
                  <a:pt x="297992" y="973785"/>
                </a:lnTo>
                <a:lnTo>
                  <a:pt x="342785" y="946378"/>
                </a:lnTo>
                <a:lnTo>
                  <a:pt x="385648" y="909485"/>
                </a:lnTo>
                <a:lnTo>
                  <a:pt x="421386" y="861999"/>
                </a:lnTo>
                <a:lnTo>
                  <a:pt x="444868" y="805878"/>
                </a:lnTo>
                <a:lnTo>
                  <a:pt x="450672" y="776147"/>
                </a:lnTo>
                <a:lnTo>
                  <a:pt x="452462" y="745921"/>
                </a:lnTo>
                <a:close/>
              </a:path>
            </a:pathLst>
          </a:custGeom>
          <a:solidFill>
            <a:srgbClr val="7D483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890095" y="0"/>
            <a:ext cx="3397903" cy="364572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6431925"/>
            <a:ext cx="4355639" cy="3855074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7845266" y="4675656"/>
            <a:ext cx="8307705" cy="31216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862455" marR="5080" indent="-1850389">
              <a:lnSpc>
                <a:spcPct val="117400"/>
              </a:lnSpc>
              <a:spcBef>
                <a:spcPts val="90"/>
              </a:spcBef>
            </a:pPr>
            <a:r>
              <a:rPr dirty="0" sz="3950" spc="-90" b="1">
                <a:solidFill>
                  <a:srgbClr val="7D483B"/>
                </a:solidFill>
                <a:latin typeface="Arial"/>
                <a:cs typeface="Arial"/>
              </a:rPr>
              <a:t>A</a:t>
            </a:r>
            <a:r>
              <a:rPr dirty="0" sz="3950" spc="-160" b="1">
                <a:solidFill>
                  <a:srgbClr val="7D483B"/>
                </a:solidFill>
                <a:latin typeface="Arial"/>
                <a:cs typeface="Arial"/>
              </a:rPr>
              <a:t> </a:t>
            </a:r>
            <a:r>
              <a:rPr dirty="0" sz="3950" spc="-75" b="1">
                <a:solidFill>
                  <a:srgbClr val="7D483B"/>
                </a:solidFill>
                <a:latin typeface="Arial"/>
                <a:cs typeface="Arial"/>
              </a:rPr>
              <a:t>C</a:t>
            </a:r>
            <a:r>
              <a:rPr dirty="0" sz="3950" spc="-220" b="1">
                <a:solidFill>
                  <a:srgbClr val="7D483B"/>
                </a:solidFill>
                <a:latin typeface="Arial"/>
                <a:cs typeface="Arial"/>
              </a:rPr>
              <a:t>+</a:t>
            </a:r>
            <a:r>
              <a:rPr dirty="0" sz="3950" spc="-215" b="1">
                <a:solidFill>
                  <a:srgbClr val="7D483B"/>
                </a:solidFill>
                <a:latin typeface="Arial"/>
                <a:cs typeface="Arial"/>
              </a:rPr>
              <a:t>+</a:t>
            </a:r>
            <a:r>
              <a:rPr dirty="0" sz="3950" spc="-160" b="1">
                <a:solidFill>
                  <a:srgbClr val="7D483B"/>
                </a:solidFill>
                <a:latin typeface="Arial"/>
                <a:cs typeface="Arial"/>
              </a:rPr>
              <a:t> </a:t>
            </a:r>
            <a:r>
              <a:rPr dirty="0" sz="3950" spc="145" b="1">
                <a:solidFill>
                  <a:srgbClr val="7D483B"/>
                </a:solidFill>
                <a:latin typeface="Arial"/>
                <a:cs typeface="Arial"/>
              </a:rPr>
              <a:t>p</a:t>
            </a:r>
            <a:r>
              <a:rPr dirty="0" sz="3950" spc="140" b="1">
                <a:solidFill>
                  <a:srgbClr val="7D483B"/>
                </a:solidFill>
                <a:latin typeface="Arial"/>
                <a:cs typeface="Arial"/>
              </a:rPr>
              <a:t>r</a:t>
            </a:r>
            <a:r>
              <a:rPr dirty="0" sz="3950" spc="70" b="1">
                <a:solidFill>
                  <a:srgbClr val="7D483B"/>
                </a:solidFill>
                <a:latin typeface="Arial"/>
                <a:cs typeface="Arial"/>
              </a:rPr>
              <a:t>o</a:t>
            </a:r>
            <a:r>
              <a:rPr dirty="0" sz="3950" spc="55" b="1">
                <a:solidFill>
                  <a:srgbClr val="7D483B"/>
                </a:solidFill>
                <a:latin typeface="Arial"/>
                <a:cs typeface="Arial"/>
              </a:rPr>
              <a:t>j</a:t>
            </a:r>
            <a:r>
              <a:rPr dirty="0" sz="3950" spc="125" b="1">
                <a:solidFill>
                  <a:srgbClr val="7D483B"/>
                </a:solidFill>
                <a:latin typeface="Arial"/>
                <a:cs typeface="Arial"/>
              </a:rPr>
              <a:t>e</a:t>
            </a:r>
            <a:r>
              <a:rPr dirty="0" sz="3950" spc="5" b="1">
                <a:solidFill>
                  <a:srgbClr val="7D483B"/>
                </a:solidFill>
                <a:latin typeface="Arial"/>
                <a:cs typeface="Arial"/>
              </a:rPr>
              <a:t>c</a:t>
            </a:r>
            <a:r>
              <a:rPr dirty="0" sz="3950" spc="345" b="1">
                <a:solidFill>
                  <a:srgbClr val="7D483B"/>
                </a:solidFill>
                <a:latin typeface="Arial"/>
                <a:cs typeface="Arial"/>
              </a:rPr>
              <a:t>t</a:t>
            </a:r>
            <a:r>
              <a:rPr dirty="0" sz="3950" spc="-160" b="1">
                <a:solidFill>
                  <a:srgbClr val="7D483B"/>
                </a:solidFill>
                <a:latin typeface="Arial"/>
                <a:cs typeface="Arial"/>
              </a:rPr>
              <a:t> </a:t>
            </a:r>
            <a:r>
              <a:rPr dirty="0" sz="3950" spc="229" b="1">
                <a:solidFill>
                  <a:srgbClr val="7D483B"/>
                </a:solidFill>
                <a:latin typeface="Arial"/>
                <a:cs typeface="Arial"/>
              </a:rPr>
              <a:t>f</a:t>
            </a:r>
            <a:r>
              <a:rPr dirty="0" sz="3950" spc="70" b="1">
                <a:solidFill>
                  <a:srgbClr val="7D483B"/>
                </a:solidFill>
                <a:latin typeface="Arial"/>
                <a:cs typeface="Arial"/>
              </a:rPr>
              <a:t>o</a:t>
            </a:r>
            <a:r>
              <a:rPr dirty="0" sz="3950" spc="140" b="1">
                <a:solidFill>
                  <a:srgbClr val="7D483B"/>
                </a:solidFill>
                <a:latin typeface="Arial"/>
                <a:cs typeface="Arial"/>
              </a:rPr>
              <a:t>r</a:t>
            </a:r>
            <a:r>
              <a:rPr dirty="0" sz="3950" spc="-160" b="1">
                <a:solidFill>
                  <a:srgbClr val="7D483B"/>
                </a:solidFill>
                <a:latin typeface="Arial"/>
                <a:cs typeface="Arial"/>
              </a:rPr>
              <a:t> </a:t>
            </a:r>
            <a:r>
              <a:rPr dirty="0" sz="3950" spc="-110" b="1">
                <a:solidFill>
                  <a:srgbClr val="7D483B"/>
                </a:solidFill>
                <a:latin typeface="Arial"/>
                <a:cs typeface="Arial"/>
              </a:rPr>
              <a:t>1</a:t>
            </a:r>
            <a:r>
              <a:rPr dirty="0" sz="3950" spc="-229" b="1">
                <a:solidFill>
                  <a:srgbClr val="7D483B"/>
                </a:solidFill>
                <a:latin typeface="Arial"/>
                <a:cs typeface="Arial"/>
              </a:rPr>
              <a:t>s</a:t>
            </a:r>
            <a:r>
              <a:rPr dirty="0" sz="3950" spc="345" b="1">
                <a:solidFill>
                  <a:srgbClr val="7D483B"/>
                </a:solidFill>
                <a:latin typeface="Arial"/>
                <a:cs typeface="Arial"/>
              </a:rPr>
              <a:t>t</a:t>
            </a:r>
            <a:r>
              <a:rPr dirty="0" sz="3950" spc="-160" b="1">
                <a:solidFill>
                  <a:srgbClr val="7D483B"/>
                </a:solidFill>
                <a:latin typeface="Arial"/>
                <a:cs typeface="Arial"/>
              </a:rPr>
              <a:t> </a:t>
            </a:r>
            <a:r>
              <a:rPr dirty="0" sz="3950" spc="95" b="1">
                <a:solidFill>
                  <a:srgbClr val="7D483B"/>
                </a:solidFill>
                <a:latin typeface="Arial"/>
                <a:cs typeface="Arial"/>
              </a:rPr>
              <a:t>y</a:t>
            </a:r>
            <a:r>
              <a:rPr dirty="0" sz="3950" spc="125" b="1">
                <a:solidFill>
                  <a:srgbClr val="7D483B"/>
                </a:solidFill>
                <a:latin typeface="Arial"/>
                <a:cs typeface="Arial"/>
              </a:rPr>
              <a:t>e</a:t>
            </a:r>
            <a:r>
              <a:rPr dirty="0" sz="3950" spc="55" b="1">
                <a:solidFill>
                  <a:srgbClr val="7D483B"/>
                </a:solidFill>
                <a:latin typeface="Arial"/>
                <a:cs typeface="Arial"/>
              </a:rPr>
              <a:t>a</a:t>
            </a:r>
            <a:r>
              <a:rPr dirty="0" sz="3950" spc="140" b="1">
                <a:solidFill>
                  <a:srgbClr val="7D483B"/>
                </a:solidFill>
                <a:latin typeface="Arial"/>
                <a:cs typeface="Arial"/>
              </a:rPr>
              <a:t>r</a:t>
            </a:r>
            <a:r>
              <a:rPr dirty="0" sz="3950" spc="570" b="1">
                <a:solidFill>
                  <a:srgbClr val="7D483B"/>
                </a:solidFill>
                <a:latin typeface="Arial"/>
                <a:cs typeface="Arial"/>
              </a:rPr>
              <a:t>/</a:t>
            </a:r>
            <a:r>
              <a:rPr dirty="0" sz="3950" spc="-160" b="1">
                <a:solidFill>
                  <a:srgbClr val="7D483B"/>
                </a:solidFill>
                <a:latin typeface="Arial"/>
                <a:cs typeface="Arial"/>
              </a:rPr>
              <a:t> </a:t>
            </a:r>
            <a:r>
              <a:rPr dirty="0" sz="3950" spc="-229" b="1">
                <a:solidFill>
                  <a:srgbClr val="7D483B"/>
                </a:solidFill>
                <a:latin typeface="Arial"/>
                <a:cs typeface="Arial"/>
              </a:rPr>
              <a:t>s</a:t>
            </a:r>
            <a:r>
              <a:rPr dirty="0" sz="3950" spc="125" b="1">
                <a:solidFill>
                  <a:srgbClr val="7D483B"/>
                </a:solidFill>
                <a:latin typeface="Arial"/>
                <a:cs typeface="Arial"/>
              </a:rPr>
              <a:t>e</a:t>
            </a:r>
            <a:r>
              <a:rPr dirty="0" sz="3950" spc="5" b="1">
                <a:solidFill>
                  <a:srgbClr val="7D483B"/>
                </a:solidFill>
                <a:latin typeface="Arial"/>
                <a:cs typeface="Arial"/>
              </a:rPr>
              <a:t>c</a:t>
            </a:r>
            <a:r>
              <a:rPr dirty="0" sz="3950" spc="70" b="1">
                <a:solidFill>
                  <a:srgbClr val="7D483B"/>
                </a:solidFill>
                <a:latin typeface="Arial"/>
                <a:cs typeface="Arial"/>
              </a:rPr>
              <a:t>o</a:t>
            </a:r>
            <a:r>
              <a:rPr dirty="0" sz="3950" spc="90" b="1">
                <a:solidFill>
                  <a:srgbClr val="7D483B"/>
                </a:solidFill>
                <a:latin typeface="Arial"/>
                <a:cs typeface="Arial"/>
              </a:rPr>
              <a:t>n</a:t>
            </a:r>
            <a:r>
              <a:rPr dirty="0" sz="3950" spc="95" b="1">
                <a:solidFill>
                  <a:srgbClr val="7D483B"/>
                </a:solidFill>
                <a:latin typeface="Arial"/>
                <a:cs typeface="Arial"/>
              </a:rPr>
              <a:t>d  </a:t>
            </a:r>
            <a:r>
              <a:rPr dirty="0" sz="3950" spc="75" b="1">
                <a:solidFill>
                  <a:srgbClr val="7D483B"/>
                </a:solidFill>
                <a:latin typeface="Arial"/>
                <a:cs typeface="Arial"/>
              </a:rPr>
              <a:t>semester</a:t>
            </a:r>
            <a:r>
              <a:rPr dirty="0" sz="3950" spc="-165" b="1">
                <a:solidFill>
                  <a:srgbClr val="7D483B"/>
                </a:solidFill>
                <a:latin typeface="Arial"/>
                <a:cs typeface="Arial"/>
              </a:rPr>
              <a:t> </a:t>
            </a:r>
            <a:r>
              <a:rPr dirty="0" sz="3950" spc="80" b="1">
                <a:solidFill>
                  <a:srgbClr val="7D483B"/>
                </a:solidFill>
                <a:latin typeface="Arial"/>
                <a:cs typeface="Arial"/>
              </a:rPr>
              <a:t>students</a:t>
            </a:r>
            <a:endParaRPr sz="3950">
              <a:latin typeface="Arial"/>
              <a:cs typeface="Arial"/>
            </a:endParaRPr>
          </a:p>
          <a:p>
            <a:pPr algn="ctr" marL="1232535" marR="1714500" indent="-635">
              <a:lnSpc>
                <a:spcPct val="118200"/>
              </a:lnSpc>
              <a:spcBef>
                <a:spcPts val="1970"/>
              </a:spcBef>
            </a:pPr>
            <a:r>
              <a:rPr dirty="0" sz="2650" spc="30" b="1">
                <a:solidFill>
                  <a:srgbClr val="7D483B"/>
                </a:solidFill>
                <a:latin typeface="Arial"/>
                <a:cs typeface="Arial"/>
              </a:rPr>
              <a:t>Bachelor’s </a:t>
            </a:r>
            <a:r>
              <a:rPr dirty="0" sz="2650" spc="55" b="1">
                <a:solidFill>
                  <a:srgbClr val="7D483B"/>
                </a:solidFill>
                <a:latin typeface="Arial"/>
                <a:cs typeface="Arial"/>
              </a:rPr>
              <a:t>in </a:t>
            </a:r>
            <a:r>
              <a:rPr dirty="0" sz="2650" spc="60" b="1">
                <a:solidFill>
                  <a:srgbClr val="7D483B"/>
                </a:solidFill>
                <a:latin typeface="Arial"/>
                <a:cs typeface="Arial"/>
              </a:rPr>
              <a:t> </a:t>
            </a:r>
            <a:r>
              <a:rPr dirty="0" sz="2650" spc="55" b="1">
                <a:solidFill>
                  <a:srgbClr val="7D483B"/>
                </a:solidFill>
                <a:latin typeface="Arial"/>
                <a:cs typeface="Arial"/>
              </a:rPr>
              <a:t>Electronics,Communication</a:t>
            </a:r>
            <a:r>
              <a:rPr dirty="0" sz="2650" spc="-85" b="1">
                <a:solidFill>
                  <a:srgbClr val="7D483B"/>
                </a:solidFill>
                <a:latin typeface="Arial"/>
                <a:cs typeface="Arial"/>
              </a:rPr>
              <a:t> </a:t>
            </a:r>
            <a:r>
              <a:rPr dirty="0" sz="2650" spc="80" b="1">
                <a:solidFill>
                  <a:srgbClr val="7D483B"/>
                </a:solidFill>
                <a:latin typeface="Arial"/>
                <a:cs typeface="Arial"/>
              </a:rPr>
              <a:t>and </a:t>
            </a:r>
            <a:r>
              <a:rPr dirty="0" sz="2650" spc="-725" b="1">
                <a:solidFill>
                  <a:srgbClr val="7D483B"/>
                </a:solidFill>
                <a:latin typeface="Arial"/>
                <a:cs typeface="Arial"/>
              </a:rPr>
              <a:t> </a:t>
            </a:r>
            <a:r>
              <a:rPr dirty="0" sz="2650" spc="105" b="1">
                <a:solidFill>
                  <a:srgbClr val="7D483B"/>
                </a:solidFill>
                <a:latin typeface="Arial"/>
                <a:cs typeface="Arial"/>
              </a:rPr>
              <a:t>Information</a:t>
            </a:r>
            <a:r>
              <a:rPr dirty="0" sz="2650" spc="-110" b="1">
                <a:solidFill>
                  <a:srgbClr val="7D483B"/>
                </a:solidFill>
                <a:latin typeface="Arial"/>
                <a:cs typeface="Arial"/>
              </a:rPr>
              <a:t> </a:t>
            </a:r>
            <a:r>
              <a:rPr dirty="0" sz="2650" spc="20" b="1">
                <a:solidFill>
                  <a:srgbClr val="7D483B"/>
                </a:solidFill>
                <a:latin typeface="Arial"/>
                <a:cs typeface="Arial"/>
              </a:rPr>
              <a:t>Enginnering</a:t>
            </a:r>
            <a:endParaRPr sz="265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2213660" y="498742"/>
            <a:ext cx="14521180" cy="28511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17480"/>
              </a:lnSpc>
              <a:spcBef>
                <a:spcPts val="105"/>
              </a:spcBef>
            </a:pPr>
            <a:r>
              <a:rPr dirty="0" sz="14900" spc="-1535" b="0">
                <a:latin typeface="Times New Roman"/>
                <a:cs typeface="Times New Roman"/>
              </a:rPr>
              <a:t>M</a:t>
            </a:r>
            <a:r>
              <a:rPr dirty="0" sz="14900" spc="-160" b="0">
                <a:latin typeface="Times New Roman"/>
                <a:cs typeface="Times New Roman"/>
              </a:rPr>
              <a:t>E</a:t>
            </a:r>
            <a:r>
              <a:rPr dirty="0" sz="14900" spc="-675" b="0">
                <a:latin typeface="Times New Roman"/>
                <a:cs typeface="Times New Roman"/>
              </a:rPr>
              <a:t>LO</a:t>
            </a:r>
            <a:r>
              <a:rPr dirty="0" sz="14900" spc="-685" b="0">
                <a:latin typeface="Times New Roman"/>
                <a:cs typeface="Times New Roman"/>
              </a:rPr>
              <a:t>DY</a:t>
            </a:r>
            <a:r>
              <a:rPr dirty="0" sz="14900" spc="-745" b="0">
                <a:latin typeface="Times New Roman"/>
                <a:cs typeface="Times New Roman"/>
              </a:rPr>
              <a:t> </a:t>
            </a:r>
            <a:r>
              <a:rPr dirty="0" sz="14900" spc="509" b="0">
                <a:latin typeface="Times New Roman"/>
                <a:cs typeface="Times New Roman"/>
              </a:rPr>
              <a:t>TUN</a:t>
            </a:r>
            <a:r>
              <a:rPr dirty="0" sz="14900" spc="1140" b="0">
                <a:latin typeface="Times New Roman"/>
                <a:cs typeface="Times New Roman"/>
              </a:rPr>
              <a:t>ES</a:t>
            </a:r>
            <a:endParaRPr sz="14900">
              <a:latin typeface="Times New Roman"/>
              <a:cs typeface="Times New Roman"/>
            </a:endParaRPr>
          </a:p>
          <a:p>
            <a:pPr marL="9017635">
              <a:lnSpc>
                <a:spcPts val="4760"/>
              </a:lnSpc>
            </a:pPr>
            <a:r>
              <a:rPr dirty="0" sz="4300" spc="-395" b="0" i="1">
                <a:latin typeface="Trebuchet MS"/>
                <a:cs typeface="Trebuchet MS"/>
              </a:rPr>
              <a:t>s</a:t>
            </a:r>
            <a:r>
              <a:rPr dirty="0" sz="4300" spc="-910" b="0" i="1">
                <a:latin typeface="Trebuchet MS"/>
                <a:cs typeface="Trebuchet MS"/>
              </a:rPr>
              <a:t>o</a:t>
            </a:r>
            <a:r>
              <a:rPr dirty="0" sz="4300" spc="-835" b="0" i="1">
                <a:latin typeface="Trebuchet MS"/>
                <a:cs typeface="Trebuchet MS"/>
              </a:rPr>
              <a:t>u</a:t>
            </a:r>
            <a:r>
              <a:rPr dirty="0" sz="4300" spc="-730" b="0" i="1">
                <a:latin typeface="Trebuchet MS"/>
                <a:cs typeface="Trebuchet MS"/>
              </a:rPr>
              <a:t>n</a:t>
            </a:r>
            <a:r>
              <a:rPr dirty="0" sz="4300" spc="-894" b="0" i="1">
                <a:latin typeface="Trebuchet MS"/>
                <a:cs typeface="Trebuchet MS"/>
              </a:rPr>
              <a:t>d</a:t>
            </a:r>
            <a:r>
              <a:rPr dirty="0" sz="4300" spc="-395" b="0" i="1">
                <a:latin typeface="Trebuchet MS"/>
                <a:cs typeface="Trebuchet MS"/>
              </a:rPr>
              <a:t>s</a:t>
            </a:r>
            <a:r>
              <a:rPr dirty="0" sz="4300" spc="-135" b="0" i="1">
                <a:latin typeface="Trebuchet MS"/>
                <a:cs typeface="Trebuchet MS"/>
              </a:rPr>
              <a:t> </a:t>
            </a:r>
            <a:r>
              <a:rPr dirty="0" sz="4300" spc="-520" b="0" i="1">
                <a:latin typeface="Trebuchet MS"/>
                <a:cs typeface="Trebuchet MS"/>
              </a:rPr>
              <a:t>t</a:t>
            </a:r>
            <a:r>
              <a:rPr dirty="0" sz="4300" spc="-805" b="0" i="1">
                <a:latin typeface="Trebuchet MS"/>
                <a:cs typeface="Trebuchet MS"/>
              </a:rPr>
              <a:t>h</a:t>
            </a:r>
            <a:r>
              <a:rPr dirty="0" sz="4300" spc="-685" b="0" i="1">
                <a:latin typeface="Trebuchet MS"/>
                <a:cs typeface="Trebuchet MS"/>
              </a:rPr>
              <a:t>a</a:t>
            </a:r>
            <a:r>
              <a:rPr dirty="0" sz="4300" spc="-520" b="0" i="1">
                <a:latin typeface="Trebuchet MS"/>
                <a:cs typeface="Trebuchet MS"/>
              </a:rPr>
              <a:t>t</a:t>
            </a:r>
            <a:r>
              <a:rPr dirty="0" sz="4300" spc="-135" b="0" i="1">
                <a:latin typeface="Trebuchet MS"/>
                <a:cs typeface="Trebuchet MS"/>
              </a:rPr>
              <a:t> </a:t>
            </a:r>
            <a:r>
              <a:rPr dirty="0" sz="4300" spc="-1145" b="0" i="1">
                <a:latin typeface="Trebuchet MS"/>
                <a:cs typeface="Trebuchet MS"/>
              </a:rPr>
              <a:t>m</a:t>
            </a:r>
            <a:r>
              <a:rPr dirty="0" sz="4300" spc="-685" b="0" i="1">
                <a:latin typeface="Trebuchet MS"/>
                <a:cs typeface="Trebuchet MS"/>
              </a:rPr>
              <a:t>a</a:t>
            </a:r>
            <a:r>
              <a:rPr dirty="0" sz="4300" spc="-700" b="0" i="1">
                <a:latin typeface="Trebuchet MS"/>
                <a:cs typeface="Trebuchet MS"/>
              </a:rPr>
              <a:t>k</a:t>
            </a:r>
            <a:r>
              <a:rPr dirty="0" sz="4300" spc="-860" b="0" i="1">
                <a:latin typeface="Trebuchet MS"/>
                <a:cs typeface="Trebuchet MS"/>
              </a:rPr>
              <a:t>e</a:t>
            </a:r>
            <a:r>
              <a:rPr dirty="0" sz="4300" spc="-135" b="0" i="1">
                <a:latin typeface="Trebuchet MS"/>
                <a:cs typeface="Trebuchet MS"/>
              </a:rPr>
              <a:t> </a:t>
            </a:r>
            <a:r>
              <a:rPr dirty="0" sz="4300" spc="-525" b="0" i="1">
                <a:latin typeface="Trebuchet MS"/>
                <a:cs typeface="Trebuchet MS"/>
              </a:rPr>
              <a:t>y</a:t>
            </a:r>
            <a:r>
              <a:rPr dirty="0" sz="4300" spc="-910" b="0" i="1">
                <a:latin typeface="Trebuchet MS"/>
                <a:cs typeface="Trebuchet MS"/>
              </a:rPr>
              <a:t>o</a:t>
            </a:r>
            <a:r>
              <a:rPr dirty="0" sz="4300" spc="-835" b="0" i="1">
                <a:latin typeface="Trebuchet MS"/>
                <a:cs typeface="Trebuchet MS"/>
              </a:rPr>
              <a:t>u</a:t>
            </a:r>
            <a:r>
              <a:rPr dirty="0" sz="4300" spc="-135" b="0" i="1">
                <a:latin typeface="Trebuchet MS"/>
                <a:cs typeface="Trebuchet MS"/>
              </a:rPr>
              <a:t> </a:t>
            </a:r>
            <a:r>
              <a:rPr dirty="0" sz="4300" spc="-1145" b="0" i="1">
                <a:latin typeface="Trebuchet MS"/>
                <a:cs typeface="Trebuchet MS"/>
              </a:rPr>
              <a:t>m</a:t>
            </a:r>
            <a:r>
              <a:rPr dirty="0" sz="4300" spc="-910" b="0" i="1">
                <a:latin typeface="Trebuchet MS"/>
                <a:cs typeface="Trebuchet MS"/>
              </a:rPr>
              <a:t>o</a:t>
            </a:r>
            <a:r>
              <a:rPr dirty="0" sz="4300" spc="-760" b="0" i="1">
                <a:latin typeface="Trebuchet MS"/>
                <a:cs typeface="Trebuchet MS"/>
              </a:rPr>
              <a:t>v</a:t>
            </a:r>
            <a:r>
              <a:rPr dirty="0" sz="4300" spc="-860" b="0" i="1">
                <a:latin typeface="Trebuchet MS"/>
                <a:cs typeface="Trebuchet MS"/>
              </a:rPr>
              <a:t>e</a:t>
            </a:r>
            <a:r>
              <a:rPr dirty="0" sz="4300" spc="-725" b="0" i="1">
                <a:latin typeface="Trebuchet MS"/>
                <a:cs typeface="Trebuchet MS"/>
              </a:rPr>
              <a:t>!!!!!</a:t>
            </a:r>
            <a:endParaRPr sz="4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AEF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562308" y="359402"/>
            <a:ext cx="669290" cy="669290"/>
          </a:xfrm>
          <a:custGeom>
            <a:avLst/>
            <a:gdLst/>
            <a:ahLst/>
            <a:cxnLst/>
            <a:rect l="l" t="t" r="r" b="b"/>
            <a:pathLst>
              <a:path w="669289" h="669290">
                <a:moveTo>
                  <a:pt x="334517" y="334626"/>
                </a:moveTo>
                <a:lnTo>
                  <a:pt x="0" y="0"/>
                </a:lnTo>
                <a:lnTo>
                  <a:pt x="334517" y="0"/>
                </a:lnTo>
                <a:lnTo>
                  <a:pt x="334517" y="334626"/>
                </a:lnTo>
                <a:close/>
              </a:path>
              <a:path w="669289" h="669290">
                <a:moveTo>
                  <a:pt x="669196" y="334626"/>
                </a:moveTo>
                <a:lnTo>
                  <a:pt x="334517" y="0"/>
                </a:lnTo>
                <a:lnTo>
                  <a:pt x="669196" y="0"/>
                </a:lnTo>
                <a:lnTo>
                  <a:pt x="669196" y="334626"/>
                </a:lnTo>
                <a:close/>
              </a:path>
              <a:path w="669289" h="669290">
                <a:moveTo>
                  <a:pt x="334517" y="669196"/>
                </a:moveTo>
                <a:lnTo>
                  <a:pt x="0" y="334626"/>
                </a:lnTo>
                <a:lnTo>
                  <a:pt x="334517" y="334626"/>
                </a:lnTo>
                <a:lnTo>
                  <a:pt x="334517" y="669196"/>
                </a:lnTo>
                <a:close/>
              </a:path>
              <a:path w="669289" h="669290">
                <a:moveTo>
                  <a:pt x="669196" y="669196"/>
                </a:moveTo>
                <a:lnTo>
                  <a:pt x="334517" y="334626"/>
                </a:lnTo>
                <a:lnTo>
                  <a:pt x="669196" y="334626"/>
                </a:lnTo>
                <a:lnTo>
                  <a:pt x="669196" y="669196"/>
                </a:lnTo>
                <a:close/>
              </a:path>
            </a:pathLst>
          </a:custGeom>
          <a:solidFill>
            <a:srgbClr val="28292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45715" y="244433"/>
            <a:ext cx="1638299" cy="18287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965" y="3419576"/>
            <a:ext cx="4144268" cy="41402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44463" y="3470376"/>
            <a:ext cx="4098347" cy="40894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09511" y="3200919"/>
            <a:ext cx="4595953" cy="457649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683398" y="3152876"/>
            <a:ext cx="4411875" cy="4406900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3850515" y="359402"/>
            <a:ext cx="669290" cy="669290"/>
          </a:xfrm>
          <a:custGeom>
            <a:avLst/>
            <a:gdLst/>
            <a:ahLst/>
            <a:cxnLst/>
            <a:rect l="l" t="t" r="r" b="b"/>
            <a:pathLst>
              <a:path w="669290" h="669290">
                <a:moveTo>
                  <a:pt x="334517" y="334626"/>
                </a:moveTo>
                <a:lnTo>
                  <a:pt x="0" y="0"/>
                </a:lnTo>
                <a:lnTo>
                  <a:pt x="334517" y="0"/>
                </a:lnTo>
                <a:lnTo>
                  <a:pt x="334517" y="334626"/>
                </a:lnTo>
                <a:close/>
              </a:path>
              <a:path w="669290" h="669290">
                <a:moveTo>
                  <a:pt x="669196" y="334626"/>
                </a:moveTo>
                <a:lnTo>
                  <a:pt x="334517" y="0"/>
                </a:lnTo>
                <a:lnTo>
                  <a:pt x="669196" y="0"/>
                </a:lnTo>
                <a:lnTo>
                  <a:pt x="669196" y="334626"/>
                </a:lnTo>
                <a:close/>
              </a:path>
              <a:path w="669290" h="669290">
                <a:moveTo>
                  <a:pt x="334517" y="669196"/>
                </a:moveTo>
                <a:lnTo>
                  <a:pt x="0" y="334626"/>
                </a:lnTo>
                <a:lnTo>
                  <a:pt x="334517" y="334626"/>
                </a:lnTo>
                <a:lnTo>
                  <a:pt x="334517" y="669196"/>
                </a:lnTo>
                <a:close/>
              </a:path>
              <a:path w="669290" h="669290">
                <a:moveTo>
                  <a:pt x="669196" y="669196"/>
                </a:moveTo>
                <a:lnTo>
                  <a:pt x="334517" y="334626"/>
                </a:lnTo>
                <a:lnTo>
                  <a:pt x="669196" y="334626"/>
                </a:lnTo>
                <a:lnTo>
                  <a:pt x="669196" y="669196"/>
                </a:lnTo>
                <a:close/>
              </a:path>
            </a:pathLst>
          </a:custGeom>
          <a:solidFill>
            <a:srgbClr val="2829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719806" y="143700"/>
            <a:ext cx="9476740" cy="16611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700" spc="425" b="0">
                <a:solidFill>
                  <a:srgbClr val="282929"/>
                </a:solidFill>
                <a:latin typeface="Verdana"/>
                <a:cs typeface="Verdana"/>
              </a:rPr>
              <a:t>M</a:t>
            </a:r>
            <a:r>
              <a:rPr dirty="0" sz="10700" spc="-700" b="0">
                <a:solidFill>
                  <a:srgbClr val="282929"/>
                </a:solidFill>
                <a:latin typeface="Verdana"/>
                <a:cs typeface="Verdana"/>
              </a:rPr>
              <a:t>ee</a:t>
            </a:r>
            <a:r>
              <a:rPr dirty="0" sz="10700" spc="140" b="0">
                <a:solidFill>
                  <a:srgbClr val="282929"/>
                </a:solidFill>
                <a:latin typeface="Verdana"/>
                <a:cs typeface="Verdana"/>
              </a:rPr>
              <a:t>t</a:t>
            </a:r>
            <a:r>
              <a:rPr dirty="0" sz="10700" spc="-2560" b="0">
                <a:solidFill>
                  <a:srgbClr val="282929"/>
                </a:solidFill>
                <a:latin typeface="Verdana"/>
                <a:cs typeface="Verdana"/>
              </a:rPr>
              <a:t> </a:t>
            </a:r>
            <a:r>
              <a:rPr dirty="0" sz="10700" spc="-225" b="0">
                <a:solidFill>
                  <a:srgbClr val="282929"/>
                </a:solidFill>
                <a:latin typeface="Verdana"/>
                <a:cs typeface="Verdana"/>
              </a:rPr>
              <a:t>O</a:t>
            </a:r>
            <a:r>
              <a:rPr dirty="0" sz="10700" spc="-355" b="0">
                <a:solidFill>
                  <a:srgbClr val="282929"/>
                </a:solidFill>
                <a:latin typeface="Verdana"/>
                <a:cs typeface="Verdana"/>
              </a:rPr>
              <a:t>u</a:t>
            </a:r>
            <a:r>
              <a:rPr dirty="0" sz="10700" spc="-265" b="0">
                <a:solidFill>
                  <a:srgbClr val="282929"/>
                </a:solidFill>
                <a:latin typeface="Verdana"/>
                <a:cs typeface="Verdana"/>
              </a:rPr>
              <a:t>r</a:t>
            </a:r>
            <a:r>
              <a:rPr dirty="0" sz="10700" spc="-2560" b="0">
                <a:solidFill>
                  <a:srgbClr val="282929"/>
                </a:solidFill>
                <a:latin typeface="Verdana"/>
                <a:cs typeface="Verdana"/>
              </a:rPr>
              <a:t> </a:t>
            </a:r>
            <a:r>
              <a:rPr dirty="0" sz="10700" spc="-1240" b="0">
                <a:solidFill>
                  <a:srgbClr val="282929"/>
                </a:solidFill>
                <a:latin typeface="Verdana"/>
                <a:cs typeface="Verdana"/>
              </a:rPr>
              <a:t>T</a:t>
            </a:r>
            <a:r>
              <a:rPr dirty="0" sz="10700" spc="-700" b="0">
                <a:solidFill>
                  <a:srgbClr val="282929"/>
                </a:solidFill>
                <a:latin typeface="Verdana"/>
                <a:cs typeface="Verdana"/>
              </a:rPr>
              <a:t>e</a:t>
            </a:r>
            <a:r>
              <a:rPr dirty="0" sz="10700" spc="-900" b="0">
                <a:solidFill>
                  <a:srgbClr val="282929"/>
                </a:solidFill>
                <a:latin typeface="Verdana"/>
                <a:cs typeface="Verdana"/>
              </a:rPr>
              <a:t>a</a:t>
            </a:r>
            <a:r>
              <a:rPr dirty="0" sz="10700" spc="975" b="0">
                <a:solidFill>
                  <a:srgbClr val="282929"/>
                </a:solidFill>
                <a:latin typeface="Verdana"/>
                <a:cs typeface="Verdana"/>
              </a:rPr>
              <a:t>m</a:t>
            </a:r>
            <a:endParaRPr sz="107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-19524" y="8114061"/>
            <a:ext cx="912114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33825" algn="l"/>
              </a:tabLst>
            </a:pPr>
            <a:r>
              <a:rPr dirty="0" sz="3400" b="1" i="1">
                <a:solidFill>
                  <a:srgbClr val="AC734B"/>
                </a:solidFill>
                <a:latin typeface="Arial"/>
                <a:cs typeface="Arial"/>
              </a:rPr>
              <a:t>Abhishek</a:t>
            </a:r>
            <a:r>
              <a:rPr dirty="0" sz="3400" spc="-140" b="1" i="1">
                <a:solidFill>
                  <a:srgbClr val="AC734B"/>
                </a:solidFill>
                <a:latin typeface="Arial"/>
                <a:cs typeface="Arial"/>
              </a:rPr>
              <a:t> </a:t>
            </a:r>
            <a:r>
              <a:rPr dirty="0" sz="3400" spc="155" b="1" i="1">
                <a:solidFill>
                  <a:srgbClr val="AC734B"/>
                </a:solidFill>
                <a:latin typeface="Arial"/>
                <a:cs typeface="Arial"/>
              </a:rPr>
              <a:t>Niraula	</a:t>
            </a:r>
            <a:r>
              <a:rPr dirty="0" sz="3400" spc="90" b="1" i="1">
                <a:solidFill>
                  <a:srgbClr val="547437"/>
                </a:solidFill>
                <a:latin typeface="Arial"/>
                <a:cs typeface="Arial"/>
              </a:rPr>
              <a:t>Saubhagya</a:t>
            </a:r>
            <a:r>
              <a:rPr dirty="0" sz="3400" spc="-185" b="1" i="1">
                <a:solidFill>
                  <a:srgbClr val="547437"/>
                </a:solidFill>
                <a:latin typeface="Arial"/>
                <a:cs typeface="Arial"/>
              </a:rPr>
              <a:t> </a:t>
            </a:r>
            <a:r>
              <a:rPr dirty="0" sz="3400" spc="110" b="1" i="1">
                <a:solidFill>
                  <a:srgbClr val="547437"/>
                </a:solidFill>
                <a:latin typeface="Arial"/>
                <a:cs typeface="Arial"/>
              </a:rPr>
              <a:t>Rajbhandari</a:t>
            </a:r>
            <a:endParaRPr sz="3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84118" y="8714136"/>
            <a:ext cx="243522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210" b="1" i="1">
                <a:solidFill>
                  <a:srgbClr val="547437"/>
                </a:solidFill>
                <a:latin typeface="Arial"/>
                <a:cs typeface="Arial"/>
              </a:rPr>
              <a:t>080BEI039</a:t>
            </a:r>
            <a:endParaRPr sz="3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434852" y="8032108"/>
            <a:ext cx="4261485" cy="1225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14400" marR="5080" indent="-902335">
              <a:lnSpc>
                <a:spcPct val="115799"/>
              </a:lnSpc>
              <a:spcBef>
                <a:spcPts val="100"/>
              </a:spcBef>
            </a:pPr>
            <a:r>
              <a:rPr dirty="0" sz="3400" spc="80" b="1" i="1">
                <a:solidFill>
                  <a:srgbClr val="837C6A"/>
                </a:solidFill>
                <a:latin typeface="Arial"/>
                <a:cs typeface="Arial"/>
              </a:rPr>
              <a:t>Prashan</a:t>
            </a:r>
            <a:r>
              <a:rPr dirty="0" sz="3400" spc="-175" b="1" i="1">
                <a:solidFill>
                  <a:srgbClr val="837C6A"/>
                </a:solidFill>
                <a:latin typeface="Arial"/>
                <a:cs typeface="Arial"/>
              </a:rPr>
              <a:t> </a:t>
            </a:r>
            <a:r>
              <a:rPr dirty="0" sz="3400" spc="120" b="1" i="1">
                <a:solidFill>
                  <a:srgbClr val="837C6A"/>
                </a:solidFill>
                <a:latin typeface="Arial"/>
                <a:cs typeface="Arial"/>
              </a:rPr>
              <a:t>Chenta</a:t>
            </a:r>
            <a:r>
              <a:rPr dirty="0" sz="3400" spc="-170" b="1" i="1">
                <a:solidFill>
                  <a:srgbClr val="837C6A"/>
                </a:solidFill>
                <a:latin typeface="Arial"/>
                <a:cs typeface="Arial"/>
              </a:rPr>
              <a:t> </a:t>
            </a:r>
            <a:r>
              <a:rPr dirty="0" sz="3400" spc="45" b="1" i="1">
                <a:solidFill>
                  <a:srgbClr val="837C6A"/>
                </a:solidFill>
                <a:latin typeface="Arial"/>
                <a:cs typeface="Arial"/>
              </a:rPr>
              <a:t>Rai </a:t>
            </a:r>
            <a:r>
              <a:rPr dirty="0" sz="3400" spc="-930" b="1" i="1">
                <a:solidFill>
                  <a:srgbClr val="837C6A"/>
                </a:solidFill>
                <a:latin typeface="Arial"/>
                <a:cs typeface="Arial"/>
              </a:rPr>
              <a:t> </a:t>
            </a:r>
            <a:r>
              <a:rPr dirty="0" sz="3400" spc="229" b="1" i="1">
                <a:solidFill>
                  <a:srgbClr val="837C6A"/>
                </a:solidFill>
                <a:latin typeface="Arial"/>
                <a:cs typeface="Arial"/>
              </a:rPr>
              <a:t>080BEI030</a:t>
            </a:r>
            <a:endParaRPr sz="3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506674" y="8032108"/>
            <a:ext cx="2765425" cy="1225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9865" marR="5080" indent="-177800">
              <a:lnSpc>
                <a:spcPct val="115799"/>
              </a:lnSpc>
              <a:spcBef>
                <a:spcPts val="100"/>
              </a:spcBef>
            </a:pPr>
            <a:r>
              <a:rPr dirty="0" sz="3400" spc="65" b="1" i="1">
                <a:solidFill>
                  <a:srgbClr val="853745"/>
                </a:solidFill>
                <a:latin typeface="Arial"/>
                <a:cs typeface="Arial"/>
              </a:rPr>
              <a:t>Sneha</a:t>
            </a:r>
            <a:r>
              <a:rPr dirty="0" sz="3400" spc="-225" b="1" i="1">
                <a:solidFill>
                  <a:srgbClr val="853745"/>
                </a:solidFill>
                <a:latin typeface="Arial"/>
                <a:cs typeface="Arial"/>
              </a:rPr>
              <a:t> </a:t>
            </a:r>
            <a:r>
              <a:rPr dirty="0" sz="3400" spc="110" b="1" i="1">
                <a:solidFill>
                  <a:srgbClr val="853745"/>
                </a:solidFill>
                <a:latin typeface="Arial"/>
                <a:cs typeface="Arial"/>
              </a:rPr>
              <a:t>Karna </a:t>
            </a:r>
            <a:r>
              <a:rPr dirty="0" sz="3400" spc="-925" b="1" i="1">
                <a:solidFill>
                  <a:srgbClr val="853745"/>
                </a:solidFill>
                <a:latin typeface="Arial"/>
                <a:cs typeface="Arial"/>
              </a:rPr>
              <a:t> </a:t>
            </a:r>
            <a:r>
              <a:rPr dirty="0" sz="3400" spc="190" b="1" i="1">
                <a:solidFill>
                  <a:srgbClr val="853745"/>
                </a:solidFill>
                <a:latin typeface="Arial"/>
                <a:cs typeface="Arial"/>
              </a:rPr>
              <a:t>080BEI042</a:t>
            </a:r>
            <a:endParaRPr sz="3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8684" y="8714136"/>
            <a:ext cx="3406140" cy="15836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4040"/>
              </a:lnSpc>
              <a:spcBef>
                <a:spcPts val="100"/>
              </a:spcBef>
            </a:pPr>
            <a:r>
              <a:rPr dirty="0" sz="3400" spc="245" b="1" i="1">
                <a:solidFill>
                  <a:srgbClr val="AC734B"/>
                </a:solidFill>
                <a:latin typeface="Arial"/>
                <a:cs typeface="Arial"/>
              </a:rPr>
              <a:t>080BEI004</a:t>
            </a:r>
            <a:endParaRPr sz="3400">
              <a:latin typeface="Arial"/>
              <a:cs typeface="Arial"/>
            </a:endParaRPr>
          </a:p>
          <a:p>
            <a:pPr algn="ctr">
              <a:lnSpc>
                <a:spcPts val="3800"/>
              </a:lnSpc>
            </a:pPr>
            <a:r>
              <a:rPr dirty="0" sz="3200" spc="-165">
                <a:latin typeface="Tahoma"/>
                <a:cs typeface="Tahoma"/>
              </a:rPr>
              <a:t>Team</a:t>
            </a:r>
            <a:endParaRPr sz="3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585"/>
              </a:spcBef>
            </a:pPr>
            <a:r>
              <a:rPr dirty="0" sz="3200" spc="200">
                <a:latin typeface="Tahoma"/>
                <a:cs typeface="Tahoma"/>
              </a:rPr>
              <a:t>leader/Presenter</a:t>
            </a:r>
            <a:endParaRPr sz="3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12539" y="1008666"/>
              <a:ext cx="5622290" cy="85725"/>
            </a:xfrm>
            <a:custGeom>
              <a:avLst/>
              <a:gdLst/>
              <a:ahLst/>
              <a:cxnLst/>
              <a:rect l="l" t="t" r="r" b="b"/>
              <a:pathLst>
                <a:path w="5622290" h="85725">
                  <a:moveTo>
                    <a:pt x="5621684" y="85724"/>
                  </a:moveTo>
                  <a:lnTo>
                    <a:pt x="0" y="85724"/>
                  </a:lnTo>
                  <a:lnTo>
                    <a:pt x="0" y="0"/>
                  </a:lnTo>
                  <a:lnTo>
                    <a:pt x="5621684" y="0"/>
                  </a:lnTo>
                  <a:lnTo>
                    <a:pt x="5621684" y="857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99839" y="21273"/>
            <a:ext cx="5647055" cy="1137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300" spc="-1050" b="0">
                <a:solidFill>
                  <a:srgbClr val="000000"/>
                </a:solidFill>
                <a:latin typeface="Tahoma"/>
                <a:cs typeface="Tahoma"/>
              </a:rPr>
              <a:t>M</a:t>
            </a:r>
            <a:r>
              <a:rPr dirty="0" sz="7300" spc="-330" b="0">
                <a:solidFill>
                  <a:srgbClr val="000000"/>
                </a:solidFill>
                <a:latin typeface="Tahoma"/>
                <a:cs typeface="Tahoma"/>
              </a:rPr>
              <a:t>E</a:t>
            </a:r>
            <a:r>
              <a:rPr dirty="0" sz="7300" spc="-340" b="0">
                <a:solidFill>
                  <a:srgbClr val="000000"/>
                </a:solidFill>
                <a:latin typeface="Tahoma"/>
                <a:cs typeface="Tahoma"/>
              </a:rPr>
              <a:t>L</a:t>
            </a:r>
            <a:r>
              <a:rPr dirty="0" sz="7300" spc="-1400" b="0">
                <a:solidFill>
                  <a:srgbClr val="000000"/>
                </a:solidFill>
                <a:latin typeface="Tahoma"/>
                <a:cs typeface="Tahoma"/>
              </a:rPr>
              <a:t>O</a:t>
            </a:r>
            <a:r>
              <a:rPr dirty="0" sz="7300" spc="-1175" b="0">
                <a:solidFill>
                  <a:srgbClr val="000000"/>
                </a:solidFill>
                <a:latin typeface="Tahoma"/>
                <a:cs typeface="Tahoma"/>
              </a:rPr>
              <a:t>D</a:t>
            </a:r>
            <a:r>
              <a:rPr dirty="0" sz="7300" spc="-250" b="0">
                <a:solidFill>
                  <a:srgbClr val="000000"/>
                </a:solidFill>
                <a:latin typeface="Tahoma"/>
                <a:cs typeface="Tahoma"/>
              </a:rPr>
              <a:t>Y</a:t>
            </a:r>
            <a:r>
              <a:rPr dirty="0" sz="7300" spc="-9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7300" spc="-425" b="0">
                <a:solidFill>
                  <a:srgbClr val="000000"/>
                </a:solidFill>
                <a:latin typeface="Tahoma"/>
                <a:cs typeface="Tahoma"/>
              </a:rPr>
              <a:t>T</a:t>
            </a:r>
            <a:r>
              <a:rPr dirty="0" sz="7300" spc="-985" b="0">
                <a:solidFill>
                  <a:srgbClr val="000000"/>
                </a:solidFill>
                <a:latin typeface="Tahoma"/>
                <a:cs typeface="Tahoma"/>
              </a:rPr>
              <a:t>U</a:t>
            </a:r>
            <a:r>
              <a:rPr dirty="0" sz="7300" spc="-900" b="0">
                <a:solidFill>
                  <a:srgbClr val="000000"/>
                </a:solidFill>
                <a:latin typeface="Tahoma"/>
                <a:cs typeface="Tahoma"/>
              </a:rPr>
              <a:t>N</a:t>
            </a:r>
            <a:r>
              <a:rPr dirty="0" sz="7300" spc="-330" b="0">
                <a:solidFill>
                  <a:srgbClr val="000000"/>
                </a:solidFill>
                <a:latin typeface="Tahoma"/>
                <a:cs typeface="Tahoma"/>
              </a:rPr>
              <a:t>E</a:t>
            </a:r>
            <a:r>
              <a:rPr dirty="0" sz="7300" spc="-575" b="0">
                <a:solidFill>
                  <a:srgbClr val="000000"/>
                </a:solidFill>
                <a:latin typeface="Tahoma"/>
                <a:cs typeface="Tahoma"/>
              </a:rPr>
              <a:t>S</a:t>
            </a:r>
            <a:endParaRPr sz="73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934223" y="1008666"/>
              <a:ext cx="278765" cy="85725"/>
            </a:xfrm>
            <a:custGeom>
              <a:avLst/>
              <a:gdLst/>
              <a:ahLst/>
              <a:cxnLst/>
              <a:rect l="l" t="t" r="r" b="b"/>
              <a:pathLst>
                <a:path w="278764" h="85725">
                  <a:moveTo>
                    <a:pt x="278159" y="85724"/>
                  </a:moveTo>
                  <a:lnTo>
                    <a:pt x="0" y="85724"/>
                  </a:lnTo>
                  <a:lnTo>
                    <a:pt x="0" y="0"/>
                  </a:lnTo>
                  <a:lnTo>
                    <a:pt x="278159" y="0"/>
                  </a:lnTo>
                  <a:lnTo>
                    <a:pt x="278159" y="857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33535" y="3283556"/>
              <a:ext cx="6353175" cy="70008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0524" y="4009835"/>
              <a:ext cx="161925" cy="1619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0524" y="5286185"/>
              <a:ext cx="161925" cy="1619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0524" y="6562535"/>
              <a:ext cx="161925" cy="1619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0524" y="8477060"/>
              <a:ext cx="161925" cy="1619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0524" y="9753410"/>
              <a:ext cx="161925" cy="16192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01650" y="1221536"/>
            <a:ext cx="16511269" cy="8884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dirty="0" sz="3900" spc="-5">
                <a:latin typeface="Arial MT"/>
                <a:cs typeface="Arial MT"/>
              </a:rPr>
              <a:t>is </a:t>
            </a:r>
            <a:r>
              <a:rPr dirty="0" sz="3900">
                <a:latin typeface="Arial MT"/>
                <a:cs typeface="Arial MT"/>
              </a:rPr>
              <a:t>a </a:t>
            </a:r>
            <a:r>
              <a:rPr dirty="0" sz="3900" spc="-5">
                <a:latin typeface="Arial MT"/>
                <a:cs typeface="Arial MT"/>
              </a:rPr>
              <a:t>music player system developed as </a:t>
            </a:r>
            <a:r>
              <a:rPr dirty="0" sz="3900">
                <a:latin typeface="Arial MT"/>
                <a:cs typeface="Arial MT"/>
              </a:rPr>
              <a:t>a </a:t>
            </a:r>
            <a:r>
              <a:rPr dirty="0" sz="3900" spc="-5">
                <a:latin typeface="Arial MT"/>
                <a:cs typeface="Arial MT"/>
              </a:rPr>
              <a:t>part of assessment for the second </a:t>
            </a:r>
            <a:r>
              <a:rPr dirty="0" sz="3900" spc="-1070">
                <a:latin typeface="Arial MT"/>
                <a:cs typeface="Arial MT"/>
              </a:rPr>
              <a:t> </a:t>
            </a:r>
            <a:r>
              <a:rPr dirty="0" sz="3900" spc="-5">
                <a:latin typeface="Arial MT"/>
                <a:cs typeface="Arial MT"/>
              </a:rPr>
              <a:t>semester</a:t>
            </a:r>
            <a:r>
              <a:rPr dirty="0" sz="3900" spc="-10">
                <a:latin typeface="Arial MT"/>
                <a:cs typeface="Arial MT"/>
              </a:rPr>
              <a:t> </a:t>
            </a:r>
            <a:r>
              <a:rPr dirty="0" sz="3900" spc="-5">
                <a:latin typeface="Arial MT"/>
                <a:cs typeface="Arial MT"/>
              </a:rPr>
              <a:t>electronics</a:t>
            </a:r>
            <a:r>
              <a:rPr dirty="0" sz="3900" spc="-10">
                <a:latin typeface="Arial MT"/>
                <a:cs typeface="Arial MT"/>
              </a:rPr>
              <a:t> </a:t>
            </a:r>
            <a:r>
              <a:rPr dirty="0" sz="3900" spc="-5">
                <a:latin typeface="Arial MT"/>
                <a:cs typeface="Arial MT"/>
              </a:rPr>
              <a:t>/computer engineering</a:t>
            </a:r>
            <a:r>
              <a:rPr dirty="0" sz="3900" spc="-10">
                <a:latin typeface="Arial MT"/>
                <a:cs typeface="Arial MT"/>
              </a:rPr>
              <a:t> </a:t>
            </a:r>
            <a:r>
              <a:rPr dirty="0" sz="3900" spc="-5">
                <a:latin typeface="Arial MT"/>
                <a:cs typeface="Arial MT"/>
              </a:rPr>
              <a:t>students by</a:t>
            </a:r>
            <a:r>
              <a:rPr dirty="0" sz="3900" spc="-10">
                <a:latin typeface="Arial MT"/>
                <a:cs typeface="Arial MT"/>
              </a:rPr>
              <a:t> </a:t>
            </a:r>
            <a:r>
              <a:rPr dirty="0" sz="3900" spc="-5">
                <a:latin typeface="Arial MT"/>
                <a:cs typeface="Arial MT"/>
              </a:rPr>
              <a:t>ACES.</a:t>
            </a:r>
            <a:endParaRPr sz="3900">
              <a:latin typeface="Arial MT"/>
              <a:cs typeface="Arial MT"/>
            </a:endParaRPr>
          </a:p>
          <a:p>
            <a:pPr marL="1607820">
              <a:lnSpc>
                <a:spcPct val="100000"/>
              </a:lnSpc>
              <a:spcBef>
                <a:spcPts val="1985"/>
              </a:spcBef>
            </a:pPr>
            <a:r>
              <a:rPr dirty="0" sz="5600" spc="-80">
                <a:latin typeface="Tahoma"/>
                <a:cs typeface="Tahoma"/>
              </a:rPr>
              <a:t>Our</a:t>
            </a:r>
            <a:r>
              <a:rPr dirty="0" sz="5600" spc="-120">
                <a:latin typeface="Tahoma"/>
                <a:cs typeface="Tahoma"/>
              </a:rPr>
              <a:t> </a:t>
            </a:r>
            <a:r>
              <a:rPr dirty="0" sz="5600" spc="160">
                <a:latin typeface="Tahoma"/>
                <a:cs typeface="Tahoma"/>
              </a:rPr>
              <a:t>Features:</a:t>
            </a:r>
            <a:endParaRPr sz="5600">
              <a:latin typeface="Tahoma"/>
              <a:cs typeface="Tahoma"/>
            </a:endParaRPr>
          </a:p>
          <a:p>
            <a:pPr marL="283210">
              <a:lnSpc>
                <a:spcPct val="100000"/>
              </a:lnSpc>
              <a:spcBef>
                <a:spcPts val="700"/>
              </a:spcBef>
            </a:pPr>
            <a:r>
              <a:rPr dirty="0" sz="3600" spc="-165">
                <a:latin typeface="Verdana"/>
                <a:cs typeface="Verdana"/>
              </a:rPr>
              <a:t>GUI</a:t>
            </a:r>
            <a:r>
              <a:rPr dirty="0" sz="3600" spc="-375">
                <a:latin typeface="Verdana"/>
                <a:cs typeface="Verdana"/>
              </a:rPr>
              <a:t> </a:t>
            </a:r>
            <a:r>
              <a:rPr dirty="0" sz="3600" spc="-20">
                <a:latin typeface="Verdana"/>
                <a:cs typeface="Verdana"/>
              </a:rPr>
              <a:t>based</a:t>
            </a:r>
            <a:r>
              <a:rPr dirty="0" sz="3600" spc="-380">
                <a:latin typeface="Verdana"/>
                <a:cs typeface="Verdana"/>
              </a:rPr>
              <a:t> </a:t>
            </a:r>
            <a:r>
              <a:rPr dirty="0" sz="3600">
                <a:latin typeface="Verdana"/>
                <a:cs typeface="Verdana"/>
              </a:rPr>
              <a:t>approach</a:t>
            </a:r>
            <a:r>
              <a:rPr dirty="0" sz="3600" spc="-380">
                <a:latin typeface="Verdana"/>
                <a:cs typeface="Verdana"/>
              </a:rPr>
              <a:t> </a:t>
            </a:r>
            <a:r>
              <a:rPr dirty="0" sz="3600" spc="65">
                <a:latin typeface="Verdana"/>
                <a:cs typeface="Verdana"/>
              </a:rPr>
              <a:t>to</a:t>
            </a:r>
            <a:r>
              <a:rPr dirty="0" sz="3600" spc="-380">
                <a:latin typeface="Verdana"/>
                <a:cs typeface="Verdana"/>
              </a:rPr>
              <a:t> </a:t>
            </a:r>
            <a:r>
              <a:rPr dirty="0" sz="3600" spc="-140">
                <a:latin typeface="Verdana"/>
                <a:cs typeface="Verdana"/>
              </a:rPr>
              <a:t>a</a:t>
            </a:r>
            <a:r>
              <a:rPr dirty="0" sz="3600" spc="-375">
                <a:latin typeface="Verdana"/>
                <a:cs typeface="Verdana"/>
              </a:rPr>
              <a:t> </a:t>
            </a:r>
            <a:r>
              <a:rPr dirty="0" sz="3600" spc="-40">
                <a:latin typeface="Verdana"/>
                <a:cs typeface="Verdana"/>
              </a:rPr>
              <a:t>music</a:t>
            </a:r>
            <a:r>
              <a:rPr dirty="0" sz="3600" spc="-380">
                <a:latin typeface="Verdana"/>
                <a:cs typeface="Verdana"/>
              </a:rPr>
              <a:t> </a:t>
            </a:r>
            <a:r>
              <a:rPr dirty="0" sz="3600" spc="-25">
                <a:latin typeface="Verdana"/>
                <a:cs typeface="Verdana"/>
              </a:rPr>
              <a:t>player</a:t>
            </a:r>
            <a:r>
              <a:rPr dirty="0" sz="3600" spc="-375">
                <a:latin typeface="Verdana"/>
                <a:cs typeface="Verdana"/>
              </a:rPr>
              <a:t> </a:t>
            </a:r>
            <a:r>
              <a:rPr dirty="0" sz="3600" spc="-105">
                <a:latin typeface="Verdana"/>
                <a:cs typeface="Verdana"/>
              </a:rPr>
              <a:t>system.</a:t>
            </a:r>
            <a:endParaRPr sz="3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700">
              <a:latin typeface="Verdana"/>
              <a:cs typeface="Verdana"/>
            </a:endParaRPr>
          </a:p>
          <a:p>
            <a:pPr marL="283210">
              <a:lnSpc>
                <a:spcPct val="100000"/>
              </a:lnSpc>
            </a:pPr>
            <a:r>
              <a:rPr dirty="0" sz="3600" spc="-30">
                <a:latin typeface="Verdana"/>
                <a:cs typeface="Verdana"/>
              </a:rPr>
              <a:t>A</a:t>
            </a:r>
            <a:r>
              <a:rPr dirty="0" sz="3600" spc="90">
                <a:latin typeface="Verdana"/>
                <a:cs typeface="Verdana"/>
              </a:rPr>
              <a:t>d</a:t>
            </a:r>
            <a:r>
              <a:rPr dirty="0" sz="3600" spc="-170">
                <a:latin typeface="Verdana"/>
                <a:cs typeface="Verdana"/>
              </a:rPr>
              <a:t>m</a:t>
            </a:r>
            <a:r>
              <a:rPr dirty="0" sz="3600" spc="-25">
                <a:latin typeface="Verdana"/>
                <a:cs typeface="Verdana"/>
              </a:rPr>
              <a:t>i</a:t>
            </a:r>
            <a:r>
              <a:rPr dirty="0" sz="3600" spc="-25">
                <a:latin typeface="Verdana"/>
                <a:cs typeface="Verdana"/>
              </a:rPr>
              <a:t>n</a:t>
            </a:r>
            <a:r>
              <a:rPr dirty="0" sz="3600" spc="-380">
                <a:latin typeface="Verdana"/>
                <a:cs typeface="Verdana"/>
              </a:rPr>
              <a:t> </a:t>
            </a:r>
            <a:r>
              <a:rPr dirty="0" sz="3600" spc="70">
                <a:latin typeface="Verdana"/>
                <a:cs typeface="Verdana"/>
              </a:rPr>
              <a:t>l</a:t>
            </a:r>
            <a:r>
              <a:rPr dirty="0" sz="3600" spc="-65">
                <a:latin typeface="Verdana"/>
                <a:cs typeface="Verdana"/>
              </a:rPr>
              <a:t>e</a:t>
            </a:r>
            <a:r>
              <a:rPr dirty="0" sz="3600" spc="-60">
                <a:latin typeface="Verdana"/>
                <a:cs typeface="Verdana"/>
              </a:rPr>
              <a:t>v</a:t>
            </a:r>
            <a:r>
              <a:rPr dirty="0" sz="3600" spc="-65">
                <a:latin typeface="Verdana"/>
                <a:cs typeface="Verdana"/>
              </a:rPr>
              <a:t>e</a:t>
            </a:r>
            <a:r>
              <a:rPr dirty="0" sz="3600" spc="75">
                <a:latin typeface="Verdana"/>
                <a:cs typeface="Verdana"/>
              </a:rPr>
              <a:t>l</a:t>
            </a:r>
            <a:r>
              <a:rPr dirty="0" sz="3600" spc="-375">
                <a:latin typeface="Verdana"/>
                <a:cs typeface="Verdana"/>
              </a:rPr>
              <a:t> </a:t>
            </a:r>
            <a:r>
              <a:rPr dirty="0" sz="3600" spc="135">
                <a:latin typeface="Verdana"/>
                <a:cs typeface="Verdana"/>
              </a:rPr>
              <a:t>c</a:t>
            </a:r>
            <a:r>
              <a:rPr dirty="0" sz="3600" spc="55">
                <a:latin typeface="Verdana"/>
                <a:cs typeface="Verdana"/>
              </a:rPr>
              <a:t>o</a:t>
            </a:r>
            <a:r>
              <a:rPr dirty="0" sz="3600" spc="-30">
                <a:latin typeface="Verdana"/>
                <a:cs typeface="Verdana"/>
              </a:rPr>
              <a:t>n</a:t>
            </a:r>
            <a:r>
              <a:rPr dirty="0" sz="3600" spc="65">
                <a:latin typeface="Verdana"/>
                <a:cs typeface="Verdana"/>
              </a:rPr>
              <a:t>t</a:t>
            </a:r>
            <a:r>
              <a:rPr dirty="0" sz="3600" spc="-30">
                <a:latin typeface="Verdana"/>
                <a:cs typeface="Verdana"/>
              </a:rPr>
              <a:t>r</a:t>
            </a:r>
            <a:r>
              <a:rPr dirty="0" sz="3600" spc="55">
                <a:latin typeface="Verdana"/>
                <a:cs typeface="Verdana"/>
              </a:rPr>
              <a:t>o</a:t>
            </a:r>
            <a:r>
              <a:rPr dirty="0" sz="3600" spc="75">
                <a:latin typeface="Verdana"/>
                <a:cs typeface="Verdana"/>
              </a:rPr>
              <a:t>l</a:t>
            </a:r>
            <a:r>
              <a:rPr dirty="0" sz="3600" spc="-375">
                <a:latin typeface="Verdana"/>
                <a:cs typeface="Verdana"/>
              </a:rPr>
              <a:t> </a:t>
            </a:r>
            <a:r>
              <a:rPr dirty="0" sz="3600" spc="-145">
                <a:latin typeface="Verdana"/>
                <a:cs typeface="Verdana"/>
              </a:rPr>
              <a:t>a</a:t>
            </a:r>
            <a:r>
              <a:rPr dirty="0" sz="3600" spc="-30">
                <a:latin typeface="Verdana"/>
                <a:cs typeface="Verdana"/>
              </a:rPr>
              <a:t>n</a:t>
            </a:r>
            <a:r>
              <a:rPr dirty="0" sz="3600" spc="95">
                <a:latin typeface="Verdana"/>
                <a:cs typeface="Verdana"/>
              </a:rPr>
              <a:t>d</a:t>
            </a:r>
            <a:r>
              <a:rPr dirty="0" sz="3600" spc="-380">
                <a:latin typeface="Verdana"/>
                <a:cs typeface="Verdana"/>
              </a:rPr>
              <a:t> </a:t>
            </a:r>
            <a:r>
              <a:rPr dirty="0" sz="3600" spc="-60">
                <a:latin typeface="Verdana"/>
                <a:cs typeface="Verdana"/>
              </a:rPr>
              <a:t>u</a:t>
            </a:r>
            <a:r>
              <a:rPr dirty="0" sz="3600" spc="-70">
                <a:latin typeface="Verdana"/>
                <a:cs typeface="Verdana"/>
              </a:rPr>
              <a:t>s</a:t>
            </a:r>
            <a:r>
              <a:rPr dirty="0" sz="3600" spc="-65">
                <a:latin typeface="Verdana"/>
                <a:cs typeface="Verdana"/>
              </a:rPr>
              <a:t>e</a:t>
            </a:r>
            <a:r>
              <a:rPr dirty="0" sz="3600" spc="-25">
                <a:latin typeface="Verdana"/>
                <a:cs typeface="Verdana"/>
              </a:rPr>
              <a:t>r</a:t>
            </a:r>
            <a:r>
              <a:rPr dirty="0" sz="3600" spc="-375">
                <a:latin typeface="Verdana"/>
                <a:cs typeface="Verdana"/>
              </a:rPr>
              <a:t> </a:t>
            </a:r>
            <a:r>
              <a:rPr dirty="0" sz="3600" spc="70">
                <a:latin typeface="Verdana"/>
                <a:cs typeface="Verdana"/>
              </a:rPr>
              <a:t>l</a:t>
            </a:r>
            <a:r>
              <a:rPr dirty="0" sz="3600" spc="-65">
                <a:latin typeface="Verdana"/>
                <a:cs typeface="Verdana"/>
              </a:rPr>
              <a:t>e</a:t>
            </a:r>
            <a:r>
              <a:rPr dirty="0" sz="3600" spc="-60">
                <a:latin typeface="Verdana"/>
                <a:cs typeface="Verdana"/>
              </a:rPr>
              <a:t>v</a:t>
            </a:r>
            <a:r>
              <a:rPr dirty="0" sz="3600" spc="-65">
                <a:latin typeface="Verdana"/>
                <a:cs typeface="Verdana"/>
              </a:rPr>
              <a:t>e</a:t>
            </a:r>
            <a:r>
              <a:rPr dirty="0" sz="3600" spc="75">
                <a:latin typeface="Verdana"/>
                <a:cs typeface="Verdana"/>
              </a:rPr>
              <a:t>l</a:t>
            </a:r>
            <a:r>
              <a:rPr dirty="0" sz="3600" spc="-375">
                <a:latin typeface="Verdana"/>
                <a:cs typeface="Verdana"/>
              </a:rPr>
              <a:t> </a:t>
            </a:r>
            <a:r>
              <a:rPr dirty="0" sz="3600" spc="-145">
                <a:latin typeface="Verdana"/>
                <a:cs typeface="Verdana"/>
              </a:rPr>
              <a:t>a</a:t>
            </a:r>
            <a:r>
              <a:rPr dirty="0" sz="3600" spc="135">
                <a:latin typeface="Verdana"/>
                <a:cs typeface="Verdana"/>
              </a:rPr>
              <a:t>cc</a:t>
            </a:r>
            <a:r>
              <a:rPr dirty="0" sz="3600" spc="-65">
                <a:latin typeface="Verdana"/>
                <a:cs typeface="Verdana"/>
              </a:rPr>
              <a:t>e</a:t>
            </a:r>
            <a:r>
              <a:rPr dirty="0" sz="3600" spc="-70">
                <a:latin typeface="Verdana"/>
                <a:cs typeface="Verdana"/>
              </a:rPr>
              <a:t>ss</a:t>
            </a:r>
            <a:r>
              <a:rPr dirty="0" sz="3600" spc="-355">
                <a:latin typeface="Verdana"/>
                <a:cs typeface="Verdana"/>
              </a:rPr>
              <a:t>.</a:t>
            </a:r>
            <a:endParaRPr sz="3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100">
              <a:latin typeface="Verdana"/>
              <a:cs typeface="Verdana"/>
            </a:endParaRPr>
          </a:p>
          <a:p>
            <a:pPr marL="290195" marR="5795645" indent="-7620">
              <a:lnSpc>
                <a:spcPct val="116300"/>
              </a:lnSpc>
            </a:pPr>
            <a:r>
              <a:rPr dirty="0" sz="3600" spc="-75">
                <a:latin typeface="Verdana"/>
                <a:cs typeface="Verdana"/>
              </a:rPr>
              <a:t>Involves</a:t>
            </a:r>
            <a:r>
              <a:rPr dirty="0" sz="3600" spc="-375">
                <a:latin typeface="Verdana"/>
                <a:cs typeface="Verdana"/>
              </a:rPr>
              <a:t> </a:t>
            </a:r>
            <a:r>
              <a:rPr dirty="0" sz="3600" spc="-80">
                <a:latin typeface="Verdana"/>
                <a:cs typeface="Verdana"/>
              </a:rPr>
              <a:t>play,</a:t>
            </a:r>
            <a:r>
              <a:rPr dirty="0" sz="3600" spc="-375">
                <a:latin typeface="Verdana"/>
                <a:cs typeface="Verdana"/>
              </a:rPr>
              <a:t> </a:t>
            </a:r>
            <a:r>
              <a:rPr dirty="0" sz="3600" spc="-100">
                <a:latin typeface="Verdana"/>
                <a:cs typeface="Verdana"/>
              </a:rPr>
              <a:t>pause,</a:t>
            </a:r>
            <a:r>
              <a:rPr dirty="0" sz="3600" spc="-375">
                <a:latin typeface="Verdana"/>
                <a:cs typeface="Verdana"/>
              </a:rPr>
              <a:t> </a:t>
            </a:r>
            <a:r>
              <a:rPr dirty="0" sz="3600" spc="-45">
                <a:latin typeface="Verdana"/>
                <a:cs typeface="Verdana"/>
              </a:rPr>
              <a:t>stop,</a:t>
            </a:r>
            <a:r>
              <a:rPr dirty="0" sz="3600" spc="-375">
                <a:latin typeface="Verdana"/>
                <a:cs typeface="Verdana"/>
              </a:rPr>
              <a:t> </a:t>
            </a:r>
            <a:r>
              <a:rPr dirty="0" sz="3600" spc="-135">
                <a:latin typeface="Verdana"/>
                <a:cs typeface="Verdana"/>
              </a:rPr>
              <a:t>skip,</a:t>
            </a:r>
            <a:r>
              <a:rPr dirty="0" sz="3600" spc="-375">
                <a:latin typeface="Verdana"/>
                <a:cs typeface="Verdana"/>
              </a:rPr>
              <a:t> </a:t>
            </a:r>
            <a:r>
              <a:rPr dirty="0" sz="3600" spc="-25">
                <a:latin typeface="Verdana"/>
                <a:cs typeface="Verdana"/>
              </a:rPr>
              <a:t>rewind</a:t>
            </a:r>
            <a:r>
              <a:rPr dirty="0" sz="3600" spc="-380">
                <a:latin typeface="Verdana"/>
                <a:cs typeface="Verdana"/>
              </a:rPr>
              <a:t> </a:t>
            </a:r>
            <a:r>
              <a:rPr dirty="0" sz="3600" spc="20">
                <a:latin typeface="Verdana"/>
                <a:cs typeface="Verdana"/>
              </a:rPr>
              <a:t>options </a:t>
            </a:r>
            <a:r>
              <a:rPr dirty="0" sz="3600" spc="-1250">
                <a:latin typeface="Verdana"/>
                <a:cs typeface="Verdana"/>
              </a:rPr>
              <a:t> </a:t>
            </a:r>
            <a:r>
              <a:rPr dirty="0" sz="3600" spc="-145">
                <a:latin typeface="Verdana"/>
                <a:cs typeface="Verdana"/>
              </a:rPr>
              <a:t>a</a:t>
            </a:r>
            <a:r>
              <a:rPr dirty="0" sz="3600" spc="-65">
                <a:latin typeface="Verdana"/>
                <a:cs typeface="Verdana"/>
              </a:rPr>
              <a:t>s</a:t>
            </a:r>
            <a:r>
              <a:rPr dirty="0" sz="3600" spc="-375">
                <a:latin typeface="Verdana"/>
                <a:cs typeface="Verdana"/>
              </a:rPr>
              <a:t> </a:t>
            </a:r>
            <a:r>
              <a:rPr dirty="0" sz="3600" spc="-100">
                <a:latin typeface="Verdana"/>
                <a:cs typeface="Verdana"/>
              </a:rPr>
              <a:t>w</a:t>
            </a:r>
            <a:r>
              <a:rPr dirty="0" sz="3600" spc="-65">
                <a:latin typeface="Verdana"/>
                <a:cs typeface="Verdana"/>
              </a:rPr>
              <a:t>e</a:t>
            </a:r>
            <a:r>
              <a:rPr dirty="0" sz="3600" spc="70">
                <a:latin typeface="Verdana"/>
                <a:cs typeface="Verdana"/>
              </a:rPr>
              <a:t>l</a:t>
            </a:r>
            <a:r>
              <a:rPr dirty="0" sz="3600" spc="75">
                <a:latin typeface="Verdana"/>
                <a:cs typeface="Verdana"/>
              </a:rPr>
              <a:t>l</a:t>
            </a:r>
            <a:r>
              <a:rPr dirty="0" sz="3600" spc="-375">
                <a:latin typeface="Verdana"/>
                <a:cs typeface="Verdana"/>
              </a:rPr>
              <a:t> </a:t>
            </a:r>
            <a:r>
              <a:rPr dirty="0" sz="3600" spc="-145">
                <a:latin typeface="Verdana"/>
                <a:cs typeface="Verdana"/>
              </a:rPr>
              <a:t>a</a:t>
            </a:r>
            <a:r>
              <a:rPr dirty="0" sz="3600" spc="-65">
                <a:latin typeface="Verdana"/>
                <a:cs typeface="Verdana"/>
              </a:rPr>
              <a:t>s</a:t>
            </a:r>
            <a:r>
              <a:rPr dirty="0" sz="3600" spc="-375">
                <a:latin typeface="Verdana"/>
                <a:cs typeface="Verdana"/>
              </a:rPr>
              <a:t> </a:t>
            </a:r>
            <a:r>
              <a:rPr dirty="0" sz="3600" spc="-60">
                <a:latin typeface="Verdana"/>
                <a:cs typeface="Verdana"/>
              </a:rPr>
              <a:t>v</a:t>
            </a:r>
            <a:r>
              <a:rPr dirty="0" sz="3600" spc="55">
                <a:latin typeface="Verdana"/>
                <a:cs typeface="Verdana"/>
              </a:rPr>
              <a:t>o</a:t>
            </a:r>
            <a:r>
              <a:rPr dirty="0" sz="3600" spc="70">
                <a:latin typeface="Verdana"/>
                <a:cs typeface="Verdana"/>
              </a:rPr>
              <a:t>l</a:t>
            </a:r>
            <a:r>
              <a:rPr dirty="0" sz="3600" spc="-60">
                <a:latin typeface="Verdana"/>
                <a:cs typeface="Verdana"/>
              </a:rPr>
              <a:t>u</a:t>
            </a:r>
            <a:r>
              <a:rPr dirty="0" sz="3600" spc="-170">
                <a:latin typeface="Verdana"/>
                <a:cs typeface="Verdana"/>
              </a:rPr>
              <a:t>m</a:t>
            </a:r>
            <a:r>
              <a:rPr dirty="0" sz="3600" spc="-60">
                <a:latin typeface="Verdana"/>
                <a:cs typeface="Verdana"/>
              </a:rPr>
              <a:t>e</a:t>
            </a:r>
            <a:r>
              <a:rPr dirty="0" sz="3600" spc="-380">
                <a:latin typeface="Verdana"/>
                <a:cs typeface="Verdana"/>
              </a:rPr>
              <a:t> </a:t>
            </a:r>
            <a:r>
              <a:rPr dirty="0" sz="3600" spc="135">
                <a:latin typeface="Verdana"/>
                <a:cs typeface="Verdana"/>
              </a:rPr>
              <a:t>c</a:t>
            </a:r>
            <a:r>
              <a:rPr dirty="0" sz="3600" spc="55">
                <a:latin typeface="Verdana"/>
                <a:cs typeface="Verdana"/>
              </a:rPr>
              <a:t>o</a:t>
            </a:r>
            <a:r>
              <a:rPr dirty="0" sz="3600" spc="-30">
                <a:latin typeface="Verdana"/>
                <a:cs typeface="Verdana"/>
              </a:rPr>
              <a:t>n</a:t>
            </a:r>
            <a:r>
              <a:rPr dirty="0" sz="3600" spc="65">
                <a:latin typeface="Verdana"/>
                <a:cs typeface="Verdana"/>
              </a:rPr>
              <a:t>t</a:t>
            </a:r>
            <a:r>
              <a:rPr dirty="0" sz="3600" spc="-30">
                <a:latin typeface="Verdana"/>
                <a:cs typeface="Verdana"/>
              </a:rPr>
              <a:t>r</a:t>
            </a:r>
            <a:r>
              <a:rPr dirty="0" sz="3600" spc="55">
                <a:latin typeface="Verdana"/>
                <a:cs typeface="Verdana"/>
              </a:rPr>
              <a:t>o</a:t>
            </a:r>
            <a:r>
              <a:rPr dirty="0" sz="3600" spc="70">
                <a:latin typeface="Verdana"/>
                <a:cs typeface="Verdana"/>
              </a:rPr>
              <a:t>l</a:t>
            </a:r>
            <a:r>
              <a:rPr dirty="0" sz="3600" spc="-355">
                <a:latin typeface="Verdana"/>
                <a:cs typeface="Verdana"/>
              </a:rPr>
              <a:t>.</a:t>
            </a:r>
            <a:endParaRPr sz="3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700">
              <a:latin typeface="Verdana"/>
              <a:cs typeface="Verdana"/>
            </a:endParaRPr>
          </a:p>
          <a:p>
            <a:pPr marL="283210">
              <a:lnSpc>
                <a:spcPct val="100000"/>
              </a:lnSpc>
            </a:pPr>
            <a:r>
              <a:rPr dirty="0" sz="3600" spc="-430">
                <a:latin typeface="Verdana"/>
                <a:cs typeface="Verdana"/>
              </a:rPr>
              <a:t>I</a:t>
            </a:r>
            <a:r>
              <a:rPr dirty="0" sz="3600" spc="-30">
                <a:latin typeface="Verdana"/>
                <a:cs typeface="Verdana"/>
              </a:rPr>
              <a:t>n</a:t>
            </a:r>
            <a:r>
              <a:rPr dirty="0" sz="3600" spc="65">
                <a:latin typeface="Verdana"/>
                <a:cs typeface="Verdana"/>
              </a:rPr>
              <a:t>t</a:t>
            </a:r>
            <a:r>
              <a:rPr dirty="0" sz="3600" spc="-60">
                <a:latin typeface="Verdana"/>
                <a:cs typeface="Verdana"/>
              </a:rPr>
              <a:t>u</a:t>
            </a:r>
            <a:r>
              <a:rPr dirty="0" sz="3600" spc="-25">
                <a:latin typeface="Verdana"/>
                <a:cs typeface="Verdana"/>
              </a:rPr>
              <a:t>i</a:t>
            </a:r>
            <a:r>
              <a:rPr dirty="0" sz="3600" spc="65">
                <a:latin typeface="Verdana"/>
                <a:cs typeface="Verdana"/>
              </a:rPr>
              <a:t>t</a:t>
            </a:r>
            <a:r>
              <a:rPr dirty="0" sz="3600" spc="-25">
                <a:latin typeface="Verdana"/>
                <a:cs typeface="Verdana"/>
              </a:rPr>
              <a:t>i</a:t>
            </a:r>
            <a:r>
              <a:rPr dirty="0" sz="3600" spc="-60">
                <a:latin typeface="Verdana"/>
                <a:cs typeface="Verdana"/>
              </a:rPr>
              <a:t>v</a:t>
            </a:r>
            <a:r>
              <a:rPr dirty="0" sz="3600" spc="-60">
                <a:latin typeface="Verdana"/>
                <a:cs typeface="Verdana"/>
              </a:rPr>
              <a:t>e</a:t>
            </a:r>
            <a:r>
              <a:rPr dirty="0" sz="3600" spc="-380">
                <a:latin typeface="Verdana"/>
                <a:cs typeface="Verdana"/>
              </a:rPr>
              <a:t> </a:t>
            </a:r>
            <a:r>
              <a:rPr dirty="0" sz="3600" spc="-145">
                <a:latin typeface="Verdana"/>
                <a:cs typeface="Verdana"/>
              </a:rPr>
              <a:t>a</a:t>
            </a:r>
            <a:r>
              <a:rPr dirty="0" sz="3600" spc="-30">
                <a:latin typeface="Verdana"/>
                <a:cs typeface="Verdana"/>
              </a:rPr>
              <a:t>n</a:t>
            </a:r>
            <a:r>
              <a:rPr dirty="0" sz="3600" spc="95">
                <a:latin typeface="Verdana"/>
                <a:cs typeface="Verdana"/>
              </a:rPr>
              <a:t>d</a:t>
            </a:r>
            <a:r>
              <a:rPr dirty="0" sz="3600" spc="-380">
                <a:latin typeface="Verdana"/>
                <a:cs typeface="Verdana"/>
              </a:rPr>
              <a:t> </a:t>
            </a:r>
            <a:r>
              <a:rPr dirty="0" sz="3600" spc="-60">
                <a:latin typeface="Verdana"/>
                <a:cs typeface="Verdana"/>
              </a:rPr>
              <a:t>u</a:t>
            </a:r>
            <a:r>
              <a:rPr dirty="0" sz="3600" spc="-70">
                <a:latin typeface="Verdana"/>
                <a:cs typeface="Verdana"/>
              </a:rPr>
              <a:t>s</a:t>
            </a:r>
            <a:r>
              <a:rPr dirty="0" sz="3600" spc="-65">
                <a:latin typeface="Verdana"/>
                <a:cs typeface="Verdana"/>
              </a:rPr>
              <a:t>e</a:t>
            </a:r>
            <a:r>
              <a:rPr dirty="0" sz="3600" spc="-30">
                <a:latin typeface="Verdana"/>
                <a:cs typeface="Verdana"/>
              </a:rPr>
              <a:t>r</a:t>
            </a:r>
            <a:r>
              <a:rPr dirty="0" sz="3600" spc="-265">
                <a:latin typeface="Verdana"/>
                <a:cs typeface="Verdana"/>
              </a:rPr>
              <a:t>-</a:t>
            </a:r>
            <a:r>
              <a:rPr dirty="0" sz="3600" spc="120">
                <a:latin typeface="Verdana"/>
                <a:cs typeface="Verdana"/>
              </a:rPr>
              <a:t>f</a:t>
            </a:r>
            <a:r>
              <a:rPr dirty="0" sz="3600" spc="-30">
                <a:latin typeface="Verdana"/>
                <a:cs typeface="Verdana"/>
              </a:rPr>
              <a:t>r</a:t>
            </a:r>
            <a:r>
              <a:rPr dirty="0" sz="3600" spc="-25">
                <a:latin typeface="Verdana"/>
                <a:cs typeface="Verdana"/>
              </a:rPr>
              <a:t>i</a:t>
            </a:r>
            <a:r>
              <a:rPr dirty="0" sz="3600" spc="-65">
                <a:latin typeface="Verdana"/>
                <a:cs typeface="Verdana"/>
              </a:rPr>
              <a:t>e</a:t>
            </a:r>
            <a:r>
              <a:rPr dirty="0" sz="3600" spc="-30">
                <a:latin typeface="Verdana"/>
                <a:cs typeface="Verdana"/>
              </a:rPr>
              <a:t>n</a:t>
            </a:r>
            <a:r>
              <a:rPr dirty="0" sz="3600" spc="90">
                <a:latin typeface="Verdana"/>
                <a:cs typeface="Verdana"/>
              </a:rPr>
              <a:t>d</a:t>
            </a:r>
            <a:r>
              <a:rPr dirty="0" sz="3600" spc="70">
                <a:latin typeface="Verdana"/>
                <a:cs typeface="Verdana"/>
              </a:rPr>
              <a:t>l</a:t>
            </a:r>
            <a:r>
              <a:rPr dirty="0" sz="3600" spc="-75">
                <a:latin typeface="Verdana"/>
                <a:cs typeface="Verdana"/>
              </a:rPr>
              <a:t>y</a:t>
            </a:r>
            <a:r>
              <a:rPr dirty="0" sz="3600" spc="-355">
                <a:latin typeface="Verdana"/>
                <a:cs typeface="Verdana"/>
              </a:rPr>
              <a:t>.</a:t>
            </a:r>
            <a:endParaRPr sz="3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700">
              <a:latin typeface="Verdana"/>
              <a:cs typeface="Verdana"/>
            </a:endParaRPr>
          </a:p>
          <a:p>
            <a:pPr marL="283210">
              <a:lnSpc>
                <a:spcPct val="100000"/>
              </a:lnSpc>
            </a:pPr>
            <a:r>
              <a:rPr dirty="0" sz="3600" spc="60">
                <a:latin typeface="Verdana"/>
                <a:cs typeface="Verdana"/>
              </a:rPr>
              <a:t>Multi</a:t>
            </a:r>
            <a:r>
              <a:rPr dirty="0" sz="3600" spc="-375">
                <a:latin typeface="Verdana"/>
                <a:cs typeface="Verdana"/>
              </a:rPr>
              <a:t> </a:t>
            </a:r>
            <a:r>
              <a:rPr dirty="0" sz="3600" spc="15">
                <a:latin typeface="Verdana"/>
                <a:cs typeface="Verdana"/>
              </a:rPr>
              <a:t>functional</a:t>
            </a:r>
            <a:r>
              <a:rPr dirty="0" sz="3600" spc="-370">
                <a:latin typeface="Verdana"/>
                <a:cs typeface="Verdana"/>
              </a:rPr>
              <a:t> </a:t>
            </a:r>
            <a:r>
              <a:rPr dirty="0" sz="3600" spc="-65">
                <a:latin typeface="Verdana"/>
                <a:cs typeface="Verdana"/>
              </a:rPr>
              <a:t>use</a:t>
            </a:r>
            <a:r>
              <a:rPr dirty="0" sz="3600" spc="-375">
                <a:latin typeface="Verdana"/>
                <a:cs typeface="Verdana"/>
              </a:rPr>
              <a:t> </a:t>
            </a:r>
            <a:r>
              <a:rPr dirty="0" sz="3600" spc="90">
                <a:latin typeface="Verdana"/>
                <a:cs typeface="Verdana"/>
              </a:rPr>
              <a:t>of</a:t>
            </a:r>
            <a:r>
              <a:rPr dirty="0" sz="3600" spc="-375">
                <a:latin typeface="Verdana"/>
                <a:cs typeface="Verdana"/>
              </a:rPr>
              <a:t> </a:t>
            </a:r>
            <a:r>
              <a:rPr dirty="0" sz="3600" spc="25">
                <a:latin typeface="Verdana"/>
                <a:cs typeface="Verdana"/>
              </a:rPr>
              <a:t>file</a:t>
            </a:r>
            <a:r>
              <a:rPr dirty="0" sz="3600" spc="-375">
                <a:latin typeface="Verdana"/>
                <a:cs typeface="Verdana"/>
              </a:rPr>
              <a:t> </a:t>
            </a:r>
            <a:r>
              <a:rPr dirty="0" sz="3600" spc="-45">
                <a:latin typeface="Verdana"/>
                <a:cs typeface="Verdana"/>
              </a:rPr>
              <a:t>handling</a:t>
            </a:r>
            <a:r>
              <a:rPr dirty="0" sz="3600" spc="-375">
                <a:latin typeface="Verdana"/>
                <a:cs typeface="Verdana"/>
              </a:rPr>
              <a:t> </a:t>
            </a:r>
            <a:r>
              <a:rPr dirty="0" sz="3600" spc="-25">
                <a:latin typeface="Verdana"/>
                <a:cs typeface="Verdana"/>
              </a:rPr>
              <a:t>and</a:t>
            </a:r>
            <a:r>
              <a:rPr dirty="0" sz="3600" spc="-375">
                <a:latin typeface="Verdana"/>
                <a:cs typeface="Verdana"/>
              </a:rPr>
              <a:t> </a:t>
            </a:r>
            <a:r>
              <a:rPr dirty="0" sz="3600" spc="-60">
                <a:latin typeface="Verdana"/>
                <a:cs typeface="Verdana"/>
              </a:rPr>
              <a:t>strutures.</a:t>
            </a:r>
            <a:endParaRPr sz="3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3140" y="848353"/>
            <a:ext cx="3705225" cy="225425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50800" marR="5080" indent="-38735">
              <a:lnSpc>
                <a:spcPct val="116100"/>
              </a:lnSpc>
              <a:spcBef>
                <a:spcPts val="95"/>
              </a:spcBef>
            </a:pPr>
            <a:r>
              <a:rPr dirty="0" sz="6300" spc="114" b="0">
                <a:solidFill>
                  <a:srgbClr val="000000"/>
                </a:solidFill>
                <a:latin typeface="Tahoma"/>
                <a:cs typeface="Tahoma"/>
              </a:rPr>
              <a:t>User</a:t>
            </a:r>
            <a:r>
              <a:rPr dirty="0" sz="6300" spc="-15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6300" spc="-185" b="0">
                <a:solidFill>
                  <a:srgbClr val="000000"/>
                </a:solidFill>
                <a:latin typeface="Tahoma"/>
                <a:cs typeface="Tahoma"/>
              </a:rPr>
              <a:t>Login </a:t>
            </a:r>
            <a:r>
              <a:rPr dirty="0" sz="6300" spc="-195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6300" spc="315" b="0">
                <a:solidFill>
                  <a:srgbClr val="000000"/>
                </a:solidFill>
                <a:latin typeface="Tahoma"/>
                <a:cs typeface="Tahoma"/>
              </a:rPr>
              <a:t>Features</a:t>
            </a:r>
            <a:endParaRPr sz="63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77402" y="890711"/>
            <a:ext cx="12087860" cy="12922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5095" marR="5080" indent="-113030">
              <a:lnSpc>
                <a:spcPct val="117000"/>
              </a:lnSpc>
              <a:spcBef>
                <a:spcPts val="90"/>
              </a:spcBef>
            </a:pPr>
            <a:r>
              <a:rPr dirty="0" sz="3550" spc="10">
                <a:latin typeface="Roboto"/>
                <a:cs typeface="Roboto"/>
              </a:rPr>
              <a:t>Allows</a:t>
            </a:r>
            <a:r>
              <a:rPr dirty="0" sz="3550" spc="5">
                <a:latin typeface="Roboto"/>
                <a:cs typeface="Roboto"/>
              </a:rPr>
              <a:t> </a:t>
            </a:r>
            <a:r>
              <a:rPr dirty="0" sz="3550" spc="-15">
                <a:latin typeface="Roboto"/>
                <a:cs typeface="Roboto"/>
              </a:rPr>
              <a:t>users</a:t>
            </a:r>
            <a:r>
              <a:rPr dirty="0" sz="3550" spc="5">
                <a:latin typeface="Roboto"/>
                <a:cs typeface="Roboto"/>
              </a:rPr>
              <a:t> </a:t>
            </a:r>
            <a:r>
              <a:rPr dirty="0" sz="3550">
                <a:latin typeface="Roboto"/>
                <a:cs typeface="Roboto"/>
              </a:rPr>
              <a:t>to</a:t>
            </a:r>
            <a:r>
              <a:rPr dirty="0" sz="3550" spc="5">
                <a:latin typeface="Roboto"/>
                <a:cs typeface="Roboto"/>
              </a:rPr>
              <a:t> choose between </a:t>
            </a:r>
            <a:r>
              <a:rPr dirty="0" sz="3550" spc="-15">
                <a:latin typeface="Roboto"/>
                <a:cs typeface="Roboto"/>
              </a:rPr>
              <a:t>logging</a:t>
            </a:r>
            <a:r>
              <a:rPr dirty="0" sz="3550" spc="5">
                <a:latin typeface="Roboto"/>
                <a:cs typeface="Roboto"/>
              </a:rPr>
              <a:t> </a:t>
            </a:r>
            <a:r>
              <a:rPr dirty="0" sz="3550" spc="-35">
                <a:latin typeface="Roboto"/>
                <a:cs typeface="Roboto"/>
              </a:rPr>
              <a:t>in</a:t>
            </a:r>
            <a:r>
              <a:rPr dirty="0" sz="3550" spc="5">
                <a:latin typeface="Roboto"/>
                <a:cs typeface="Roboto"/>
              </a:rPr>
              <a:t> </a:t>
            </a:r>
            <a:r>
              <a:rPr dirty="0" sz="3550" spc="-10">
                <a:latin typeface="Roboto"/>
                <a:cs typeface="Roboto"/>
              </a:rPr>
              <a:t>as</a:t>
            </a:r>
            <a:r>
              <a:rPr dirty="0" sz="3550" spc="5">
                <a:latin typeface="Roboto"/>
                <a:cs typeface="Roboto"/>
              </a:rPr>
              <a:t> </a:t>
            </a:r>
            <a:r>
              <a:rPr dirty="0" sz="3550" spc="-5">
                <a:latin typeface="Roboto"/>
                <a:cs typeface="Roboto"/>
              </a:rPr>
              <a:t>a</a:t>
            </a:r>
            <a:r>
              <a:rPr dirty="0" sz="3550" spc="5">
                <a:latin typeface="Roboto"/>
                <a:cs typeface="Roboto"/>
              </a:rPr>
              <a:t> </a:t>
            </a:r>
            <a:r>
              <a:rPr dirty="0" sz="3550" spc="-15">
                <a:latin typeface="Roboto"/>
                <a:cs typeface="Roboto"/>
              </a:rPr>
              <a:t>Musician</a:t>
            </a:r>
            <a:r>
              <a:rPr dirty="0" sz="3550" spc="10">
                <a:latin typeface="Roboto"/>
                <a:cs typeface="Roboto"/>
              </a:rPr>
              <a:t> </a:t>
            </a:r>
            <a:r>
              <a:rPr dirty="0" sz="3550" spc="-5">
                <a:latin typeface="Roboto"/>
                <a:cs typeface="Roboto"/>
              </a:rPr>
              <a:t>or </a:t>
            </a:r>
            <a:r>
              <a:rPr dirty="0" sz="3550" spc="-869">
                <a:latin typeface="Roboto"/>
                <a:cs typeface="Roboto"/>
              </a:rPr>
              <a:t> </a:t>
            </a:r>
            <a:r>
              <a:rPr dirty="0" sz="3550" spc="-5">
                <a:latin typeface="Roboto"/>
                <a:cs typeface="Roboto"/>
              </a:rPr>
              <a:t>a</a:t>
            </a:r>
            <a:r>
              <a:rPr dirty="0" sz="3550">
                <a:latin typeface="Roboto"/>
                <a:cs typeface="Roboto"/>
              </a:rPr>
              <a:t> </a:t>
            </a:r>
            <a:r>
              <a:rPr dirty="0" sz="3550" spc="-15">
                <a:latin typeface="Roboto"/>
                <a:cs typeface="Roboto"/>
              </a:rPr>
              <a:t>Listener.</a:t>
            </a:r>
            <a:endParaRPr sz="355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959" y="3928505"/>
            <a:ext cx="3388360" cy="22542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80340">
              <a:lnSpc>
                <a:spcPct val="116100"/>
              </a:lnSpc>
              <a:spcBef>
                <a:spcPts val="95"/>
              </a:spcBef>
            </a:pPr>
            <a:r>
              <a:rPr dirty="0" sz="6300" spc="-20">
                <a:latin typeface="Tahoma"/>
                <a:cs typeface="Tahoma"/>
              </a:rPr>
              <a:t>Musician </a:t>
            </a:r>
            <a:r>
              <a:rPr dirty="0" sz="6300" spc="-1955">
                <a:latin typeface="Tahoma"/>
                <a:cs typeface="Tahoma"/>
              </a:rPr>
              <a:t> </a:t>
            </a:r>
            <a:r>
              <a:rPr dirty="0" sz="6300" spc="-180">
                <a:latin typeface="Tahoma"/>
                <a:cs typeface="Tahoma"/>
              </a:rPr>
              <a:t>F</a:t>
            </a:r>
            <a:r>
              <a:rPr dirty="0" sz="6300" spc="-60">
                <a:latin typeface="Tahoma"/>
                <a:cs typeface="Tahoma"/>
              </a:rPr>
              <a:t>e</a:t>
            </a:r>
            <a:r>
              <a:rPr dirty="0" sz="6300" spc="484">
                <a:latin typeface="Tahoma"/>
                <a:cs typeface="Tahoma"/>
              </a:rPr>
              <a:t>a</a:t>
            </a:r>
            <a:r>
              <a:rPr dirty="0" sz="6300" spc="1210">
                <a:latin typeface="Tahoma"/>
                <a:cs typeface="Tahoma"/>
              </a:rPr>
              <a:t>t</a:t>
            </a:r>
            <a:r>
              <a:rPr dirty="0" sz="6300" spc="-225">
                <a:latin typeface="Tahoma"/>
                <a:cs typeface="Tahoma"/>
              </a:rPr>
              <a:t>u</a:t>
            </a:r>
            <a:r>
              <a:rPr dirty="0" sz="6300" spc="1165">
                <a:latin typeface="Tahoma"/>
                <a:cs typeface="Tahoma"/>
              </a:rPr>
              <a:t>r</a:t>
            </a:r>
            <a:r>
              <a:rPr dirty="0" sz="6300" spc="-60">
                <a:latin typeface="Tahoma"/>
                <a:cs typeface="Tahoma"/>
              </a:rPr>
              <a:t>e</a:t>
            </a:r>
            <a:r>
              <a:rPr dirty="0" sz="6300" spc="204">
                <a:latin typeface="Tahoma"/>
                <a:cs typeface="Tahoma"/>
              </a:rPr>
              <a:t>s</a:t>
            </a:r>
            <a:endParaRPr sz="63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334000" marR="334645">
              <a:lnSpc>
                <a:spcPct val="115199"/>
              </a:lnSpc>
              <a:spcBef>
                <a:spcPts val="100"/>
              </a:spcBef>
            </a:pPr>
            <a:r>
              <a:rPr dirty="0" spc="190"/>
              <a:t>M</a:t>
            </a:r>
            <a:r>
              <a:rPr dirty="0" spc="-75"/>
              <a:t>u</a:t>
            </a:r>
            <a:r>
              <a:rPr dirty="0" spc="-80"/>
              <a:t>s</a:t>
            </a:r>
            <a:r>
              <a:rPr dirty="0" spc="-30"/>
              <a:t>i</a:t>
            </a:r>
            <a:r>
              <a:rPr dirty="0" spc="100"/>
              <a:t>c</a:t>
            </a:r>
            <a:r>
              <a:rPr dirty="0" spc="-30"/>
              <a:t>i</a:t>
            </a:r>
            <a:r>
              <a:rPr dirty="0" spc="-145"/>
              <a:t>a</a:t>
            </a:r>
            <a:r>
              <a:rPr dirty="0" spc="-50"/>
              <a:t>n</a:t>
            </a:r>
            <a:r>
              <a:rPr dirty="0" spc="-75"/>
              <a:t>s</a:t>
            </a:r>
            <a:r>
              <a:rPr dirty="0" spc="-345"/>
              <a:t> </a:t>
            </a:r>
            <a:r>
              <a:rPr dirty="0" spc="100"/>
              <a:t>c</a:t>
            </a:r>
            <a:r>
              <a:rPr dirty="0" spc="-145"/>
              <a:t>a</a:t>
            </a:r>
            <a:r>
              <a:rPr dirty="0" spc="-45"/>
              <a:t>n</a:t>
            </a:r>
            <a:r>
              <a:rPr dirty="0" spc="-345"/>
              <a:t> </a:t>
            </a:r>
            <a:r>
              <a:rPr dirty="0" spc="-145"/>
              <a:t>a</a:t>
            </a:r>
            <a:r>
              <a:rPr dirty="0" spc="55"/>
              <a:t>d</a:t>
            </a:r>
            <a:r>
              <a:rPr dirty="0" spc="60"/>
              <a:t>d</a:t>
            </a:r>
            <a:r>
              <a:rPr dirty="0" spc="-345"/>
              <a:t> </a:t>
            </a:r>
            <a:r>
              <a:rPr dirty="0" spc="-50"/>
              <a:t>n</a:t>
            </a:r>
            <a:r>
              <a:rPr dirty="0" spc="-75"/>
              <a:t>e</a:t>
            </a:r>
            <a:r>
              <a:rPr dirty="0" spc="-110"/>
              <a:t>w</a:t>
            </a:r>
            <a:r>
              <a:rPr dirty="0" spc="-345"/>
              <a:t> </a:t>
            </a:r>
            <a:r>
              <a:rPr dirty="0" spc="-80"/>
              <a:t>s</a:t>
            </a:r>
            <a:r>
              <a:rPr dirty="0" spc="30"/>
              <a:t>o</a:t>
            </a:r>
            <a:r>
              <a:rPr dirty="0" spc="-50"/>
              <a:t>n</a:t>
            </a:r>
            <a:r>
              <a:rPr dirty="0" spc="-235"/>
              <a:t>g</a:t>
            </a:r>
            <a:r>
              <a:rPr dirty="0" spc="-75"/>
              <a:t>s</a:t>
            </a:r>
            <a:r>
              <a:rPr dirty="0" spc="-345"/>
              <a:t> </a:t>
            </a:r>
            <a:r>
              <a:rPr dirty="0" spc="45"/>
              <a:t>t</a:t>
            </a:r>
            <a:r>
              <a:rPr dirty="0" spc="35"/>
              <a:t>o</a:t>
            </a:r>
            <a:r>
              <a:rPr dirty="0" spc="-345"/>
              <a:t> </a:t>
            </a:r>
            <a:r>
              <a:rPr dirty="0" spc="45"/>
              <a:t>t</a:t>
            </a:r>
            <a:r>
              <a:rPr dirty="0" spc="-50"/>
              <a:t>h</a:t>
            </a:r>
            <a:r>
              <a:rPr dirty="0" spc="-75"/>
              <a:t>e</a:t>
            </a:r>
            <a:r>
              <a:rPr dirty="0" spc="-30"/>
              <a:t>i</a:t>
            </a:r>
            <a:r>
              <a:rPr dirty="0" spc="-35"/>
              <a:t>r</a:t>
            </a:r>
            <a:r>
              <a:rPr dirty="0" spc="-345"/>
              <a:t> </a:t>
            </a:r>
            <a:r>
              <a:rPr dirty="0" spc="50"/>
              <a:t>l</a:t>
            </a:r>
            <a:r>
              <a:rPr dirty="0" spc="-30"/>
              <a:t>i</a:t>
            </a:r>
            <a:r>
              <a:rPr dirty="0" spc="-80"/>
              <a:t>s</a:t>
            </a:r>
            <a:r>
              <a:rPr dirty="0" spc="45"/>
              <a:t>t</a:t>
            </a:r>
            <a:r>
              <a:rPr dirty="0" spc="-320"/>
              <a:t>,</a:t>
            </a:r>
            <a:r>
              <a:rPr dirty="0" spc="-345"/>
              <a:t> </a:t>
            </a:r>
            <a:r>
              <a:rPr dirty="0" spc="55"/>
              <a:t>p</a:t>
            </a:r>
            <a:r>
              <a:rPr dirty="0" spc="-40"/>
              <a:t>r</a:t>
            </a:r>
            <a:r>
              <a:rPr dirty="0" spc="30"/>
              <a:t>o</a:t>
            </a:r>
            <a:r>
              <a:rPr dirty="0" spc="-75"/>
              <a:t>v</a:t>
            </a:r>
            <a:r>
              <a:rPr dirty="0" spc="-30"/>
              <a:t>i</a:t>
            </a:r>
            <a:r>
              <a:rPr dirty="0" spc="55"/>
              <a:t>d</a:t>
            </a:r>
            <a:r>
              <a:rPr dirty="0" spc="-30"/>
              <a:t>i</a:t>
            </a:r>
            <a:r>
              <a:rPr dirty="0" spc="-50"/>
              <a:t>n</a:t>
            </a:r>
            <a:r>
              <a:rPr dirty="0" spc="-229"/>
              <a:t>g</a:t>
            </a:r>
            <a:r>
              <a:rPr dirty="0" spc="-345"/>
              <a:t> </a:t>
            </a:r>
            <a:r>
              <a:rPr dirty="0" spc="55"/>
              <a:t>d</a:t>
            </a:r>
            <a:r>
              <a:rPr dirty="0" spc="-75"/>
              <a:t>e</a:t>
            </a:r>
            <a:r>
              <a:rPr dirty="0" spc="45"/>
              <a:t>t</a:t>
            </a:r>
            <a:r>
              <a:rPr dirty="0" spc="-145"/>
              <a:t>a</a:t>
            </a:r>
            <a:r>
              <a:rPr dirty="0" spc="-30"/>
              <a:t>i</a:t>
            </a:r>
            <a:r>
              <a:rPr dirty="0" spc="50"/>
              <a:t>l</a:t>
            </a:r>
            <a:r>
              <a:rPr dirty="0" spc="-75"/>
              <a:t>s</a:t>
            </a:r>
            <a:r>
              <a:rPr dirty="0" spc="-345"/>
              <a:t> </a:t>
            </a:r>
            <a:r>
              <a:rPr dirty="0" spc="50"/>
              <a:t>l</a:t>
            </a:r>
            <a:r>
              <a:rPr dirty="0" spc="-30"/>
              <a:t>i</a:t>
            </a:r>
            <a:r>
              <a:rPr dirty="0" spc="-300"/>
              <a:t>k</a:t>
            </a:r>
            <a:r>
              <a:rPr dirty="0" spc="-50"/>
              <a:t>e  </a:t>
            </a:r>
            <a:r>
              <a:rPr dirty="0" spc="-85"/>
              <a:t>song</a:t>
            </a:r>
            <a:r>
              <a:rPr dirty="0" spc="-345"/>
              <a:t> </a:t>
            </a:r>
            <a:r>
              <a:rPr dirty="0" spc="-155"/>
              <a:t>name,</a:t>
            </a:r>
            <a:r>
              <a:rPr dirty="0" spc="-345"/>
              <a:t> </a:t>
            </a:r>
            <a:r>
              <a:rPr dirty="0" spc="10"/>
              <a:t>file</a:t>
            </a:r>
            <a:r>
              <a:rPr dirty="0" spc="-345"/>
              <a:t> </a:t>
            </a:r>
            <a:r>
              <a:rPr dirty="0" spc="-85"/>
              <a:t>path,</a:t>
            </a:r>
            <a:r>
              <a:rPr dirty="0" spc="-345"/>
              <a:t> </a:t>
            </a:r>
            <a:r>
              <a:rPr dirty="0" spc="-45"/>
              <a:t>and</a:t>
            </a:r>
            <a:r>
              <a:rPr dirty="0" spc="-345"/>
              <a:t> </a:t>
            </a:r>
            <a:r>
              <a:rPr dirty="0" spc="-60"/>
              <a:t>duration.</a:t>
            </a:r>
          </a:p>
          <a:p>
            <a:pPr marL="5379720" marR="5080">
              <a:lnSpc>
                <a:spcPct val="114900"/>
              </a:lnSpc>
              <a:spcBef>
                <a:spcPts val="645"/>
              </a:spcBef>
            </a:pPr>
            <a:r>
              <a:rPr dirty="0" sz="3100" spc="-20"/>
              <a:t>Musicians</a:t>
            </a:r>
            <a:r>
              <a:rPr dirty="0" sz="3100" spc="-330"/>
              <a:t> </a:t>
            </a:r>
            <a:r>
              <a:rPr dirty="0" sz="3100" spc="-30"/>
              <a:t>can</a:t>
            </a:r>
            <a:r>
              <a:rPr dirty="0" sz="3100" spc="-330"/>
              <a:t> </a:t>
            </a:r>
            <a:r>
              <a:rPr dirty="0" sz="3100" spc="-70"/>
              <a:t>view</a:t>
            </a:r>
            <a:r>
              <a:rPr dirty="0" sz="3100" spc="-330"/>
              <a:t> </a:t>
            </a:r>
            <a:r>
              <a:rPr dirty="0" sz="3100" spc="-45"/>
              <a:t>and</a:t>
            </a:r>
            <a:r>
              <a:rPr dirty="0" sz="3100" spc="-325"/>
              <a:t> </a:t>
            </a:r>
            <a:r>
              <a:rPr dirty="0" sz="3100" spc="-90"/>
              <a:t>save</a:t>
            </a:r>
            <a:r>
              <a:rPr dirty="0" sz="3100" spc="-330"/>
              <a:t> </a:t>
            </a:r>
            <a:r>
              <a:rPr dirty="0" sz="3100" spc="-30"/>
              <a:t>their</a:t>
            </a:r>
            <a:r>
              <a:rPr dirty="0" sz="3100" spc="-330"/>
              <a:t> </a:t>
            </a:r>
            <a:r>
              <a:rPr dirty="0" sz="3100" spc="-80"/>
              <a:t>song</a:t>
            </a:r>
            <a:r>
              <a:rPr dirty="0" sz="3100" spc="-330"/>
              <a:t> </a:t>
            </a:r>
            <a:r>
              <a:rPr dirty="0" sz="3100" spc="-5"/>
              <a:t>collection,</a:t>
            </a:r>
            <a:r>
              <a:rPr dirty="0" sz="3100" spc="-325"/>
              <a:t> </a:t>
            </a:r>
            <a:r>
              <a:rPr dirty="0" sz="3100" spc="-70"/>
              <a:t>showing</a:t>
            </a:r>
            <a:r>
              <a:rPr dirty="0" sz="3100" spc="-330"/>
              <a:t> </a:t>
            </a:r>
            <a:r>
              <a:rPr dirty="0" sz="3100" spc="-25"/>
              <a:t>details </a:t>
            </a:r>
            <a:r>
              <a:rPr dirty="0" sz="3100" spc="-1075"/>
              <a:t> </a:t>
            </a:r>
            <a:r>
              <a:rPr dirty="0" sz="3100" spc="-25"/>
              <a:t>such</a:t>
            </a:r>
            <a:r>
              <a:rPr dirty="0" sz="3100" spc="-335"/>
              <a:t> </a:t>
            </a:r>
            <a:r>
              <a:rPr dirty="0" sz="3100" spc="-110"/>
              <a:t>as</a:t>
            </a:r>
            <a:r>
              <a:rPr dirty="0" sz="3100" spc="-335"/>
              <a:t> </a:t>
            </a:r>
            <a:r>
              <a:rPr dirty="0" sz="3100" spc="-80"/>
              <a:t>song</a:t>
            </a:r>
            <a:r>
              <a:rPr dirty="0" sz="3100" spc="-335"/>
              <a:t> </a:t>
            </a:r>
            <a:r>
              <a:rPr dirty="0" sz="3100" spc="-150"/>
              <a:t>name,</a:t>
            </a:r>
            <a:r>
              <a:rPr dirty="0" sz="3100" spc="-335"/>
              <a:t> </a:t>
            </a:r>
            <a:r>
              <a:rPr dirty="0" sz="3100" spc="-60"/>
              <a:t>musician</a:t>
            </a:r>
            <a:r>
              <a:rPr dirty="0" sz="3100" spc="-335"/>
              <a:t> </a:t>
            </a:r>
            <a:r>
              <a:rPr dirty="0" sz="3100" spc="-150"/>
              <a:t>name,</a:t>
            </a:r>
            <a:r>
              <a:rPr dirty="0" sz="3100" spc="-330"/>
              <a:t> </a:t>
            </a:r>
            <a:r>
              <a:rPr dirty="0" sz="3100" spc="15"/>
              <a:t>file</a:t>
            </a:r>
            <a:r>
              <a:rPr dirty="0" sz="3100" spc="-335"/>
              <a:t> </a:t>
            </a:r>
            <a:r>
              <a:rPr dirty="0" sz="3100" spc="-80"/>
              <a:t>path,</a:t>
            </a:r>
            <a:r>
              <a:rPr dirty="0" sz="3100" spc="-335"/>
              <a:t> </a:t>
            </a:r>
            <a:r>
              <a:rPr dirty="0" sz="3100" spc="-45"/>
              <a:t>and</a:t>
            </a:r>
            <a:r>
              <a:rPr dirty="0" sz="3100" spc="-335"/>
              <a:t> </a:t>
            </a:r>
            <a:r>
              <a:rPr dirty="0" sz="3100" spc="-55"/>
              <a:t>duration.</a:t>
            </a:r>
            <a:endParaRPr sz="3100"/>
          </a:p>
        </p:txBody>
      </p:sp>
      <p:sp>
        <p:nvSpPr>
          <p:cNvPr id="6" name="object 6"/>
          <p:cNvSpPr txBox="1"/>
          <p:nvPr/>
        </p:nvSpPr>
        <p:spPr>
          <a:xfrm>
            <a:off x="378227" y="7302474"/>
            <a:ext cx="3387725" cy="22542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60655">
              <a:lnSpc>
                <a:spcPct val="116100"/>
              </a:lnSpc>
              <a:spcBef>
                <a:spcPts val="95"/>
              </a:spcBef>
            </a:pPr>
            <a:r>
              <a:rPr dirty="0" sz="6300" spc="250">
                <a:latin typeface="Tahoma"/>
                <a:cs typeface="Tahoma"/>
              </a:rPr>
              <a:t>Listener </a:t>
            </a:r>
            <a:r>
              <a:rPr dirty="0" sz="6300" spc="-1955">
                <a:latin typeface="Tahoma"/>
                <a:cs typeface="Tahoma"/>
              </a:rPr>
              <a:t> </a:t>
            </a:r>
            <a:r>
              <a:rPr dirty="0" sz="6300" spc="-185">
                <a:latin typeface="Tahoma"/>
                <a:cs typeface="Tahoma"/>
              </a:rPr>
              <a:t>F</a:t>
            </a:r>
            <a:r>
              <a:rPr dirty="0" sz="6300" spc="-65">
                <a:latin typeface="Tahoma"/>
                <a:cs typeface="Tahoma"/>
              </a:rPr>
              <a:t>e</a:t>
            </a:r>
            <a:r>
              <a:rPr dirty="0" sz="6300" spc="480">
                <a:latin typeface="Tahoma"/>
                <a:cs typeface="Tahoma"/>
              </a:rPr>
              <a:t>a</a:t>
            </a:r>
            <a:r>
              <a:rPr dirty="0" sz="6300" spc="1205">
                <a:latin typeface="Tahoma"/>
                <a:cs typeface="Tahoma"/>
              </a:rPr>
              <a:t>t</a:t>
            </a:r>
            <a:r>
              <a:rPr dirty="0" sz="6300" spc="-229">
                <a:latin typeface="Tahoma"/>
                <a:cs typeface="Tahoma"/>
              </a:rPr>
              <a:t>u</a:t>
            </a:r>
            <a:r>
              <a:rPr dirty="0" sz="6300" spc="1160">
                <a:latin typeface="Tahoma"/>
                <a:cs typeface="Tahoma"/>
              </a:rPr>
              <a:t>r</a:t>
            </a:r>
            <a:r>
              <a:rPr dirty="0" sz="6300" spc="-65">
                <a:latin typeface="Tahoma"/>
                <a:cs typeface="Tahoma"/>
              </a:rPr>
              <a:t>e</a:t>
            </a:r>
            <a:r>
              <a:rPr dirty="0" sz="6300" spc="204">
                <a:latin typeface="Tahoma"/>
                <a:cs typeface="Tahoma"/>
              </a:rPr>
              <a:t>s</a:t>
            </a:r>
            <a:endParaRPr sz="63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18743" y="6773143"/>
            <a:ext cx="10054590" cy="3205480"/>
          </a:xfrm>
          <a:prstGeom prst="rect">
            <a:avLst/>
          </a:prstGeom>
        </p:spPr>
        <p:txBody>
          <a:bodyPr wrap="square" lIns="0" tIns="85090" rIns="0" bIns="0" rtlCol="0" vert="horz">
            <a:spAutoFit/>
          </a:bodyPr>
          <a:lstStyle/>
          <a:p>
            <a:pPr algn="just" marL="3704590">
              <a:lnSpc>
                <a:spcPct val="100000"/>
              </a:lnSpc>
              <a:spcBef>
                <a:spcPts val="670"/>
              </a:spcBef>
            </a:pPr>
            <a:r>
              <a:rPr dirty="0" sz="3000" spc="30">
                <a:latin typeface="Verdana"/>
                <a:cs typeface="Verdana"/>
              </a:rPr>
              <a:t>L</a:t>
            </a:r>
            <a:r>
              <a:rPr dirty="0" sz="3000" spc="-25">
                <a:latin typeface="Verdana"/>
                <a:cs typeface="Verdana"/>
              </a:rPr>
              <a:t>i</a:t>
            </a:r>
            <a:r>
              <a:rPr dirty="0" sz="3000" spc="-70">
                <a:latin typeface="Verdana"/>
                <a:cs typeface="Verdana"/>
              </a:rPr>
              <a:t>s</a:t>
            </a:r>
            <a:r>
              <a:rPr dirty="0" sz="3000" spc="45">
                <a:latin typeface="Verdana"/>
                <a:cs typeface="Verdana"/>
              </a:rPr>
              <a:t>t</a:t>
            </a:r>
            <a:r>
              <a:rPr dirty="0" sz="3000" spc="-65">
                <a:latin typeface="Verdana"/>
                <a:cs typeface="Verdana"/>
              </a:rPr>
              <a:t>e</a:t>
            </a:r>
            <a:r>
              <a:rPr dirty="0" sz="3000" spc="-35">
                <a:latin typeface="Verdana"/>
                <a:cs typeface="Verdana"/>
              </a:rPr>
              <a:t>n</a:t>
            </a:r>
            <a:r>
              <a:rPr dirty="0" sz="3000" spc="-65">
                <a:latin typeface="Verdana"/>
                <a:cs typeface="Verdana"/>
              </a:rPr>
              <a:t>e</a:t>
            </a:r>
            <a:r>
              <a:rPr dirty="0" sz="3000" spc="-35">
                <a:latin typeface="Verdana"/>
                <a:cs typeface="Verdana"/>
              </a:rPr>
              <a:t>r</a:t>
            </a:r>
            <a:r>
              <a:rPr dirty="0" sz="3000" spc="-65">
                <a:latin typeface="Verdana"/>
                <a:cs typeface="Verdana"/>
              </a:rPr>
              <a:t>s</a:t>
            </a:r>
            <a:r>
              <a:rPr dirty="0" sz="3000" spc="-320">
                <a:latin typeface="Verdana"/>
                <a:cs typeface="Verdana"/>
              </a:rPr>
              <a:t> </a:t>
            </a:r>
            <a:r>
              <a:rPr dirty="0" sz="3000" spc="105">
                <a:latin typeface="Verdana"/>
                <a:cs typeface="Verdana"/>
              </a:rPr>
              <a:t>c</a:t>
            </a:r>
            <a:r>
              <a:rPr dirty="0" sz="3000" spc="-130">
                <a:latin typeface="Verdana"/>
                <a:cs typeface="Verdana"/>
              </a:rPr>
              <a:t>a</a:t>
            </a:r>
            <a:r>
              <a:rPr dirty="0" sz="3000" spc="-35">
                <a:latin typeface="Verdana"/>
                <a:cs typeface="Verdana"/>
              </a:rPr>
              <a:t>n</a:t>
            </a:r>
            <a:r>
              <a:rPr dirty="0" sz="3000" spc="-570">
                <a:latin typeface="Verdana"/>
                <a:cs typeface="Verdana"/>
              </a:rPr>
              <a:t>:</a:t>
            </a:r>
            <a:endParaRPr sz="3000">
              <a:latin typeface="Verdana"/>
              <a:cs typeface="Verdana"/>
            </a:endParaRPr>
          </a:p>
          <a:p>
            <a:pPr algn="just" marL="386080" marR="378460" indent="12700">
              <a:lnSpc>
                <a:spcPct val="115900"/>
              </a:lnSpc>
            </a:pPr>
            <a:r>
              <a:rPr dirty="0" sz="3000" spc="30">
                <a:latin typeface="Verdana"/>
                <a:cs typeface="Verdana"/>
              </a:rPr>
              <a:t>Add</a:t>
            </a:r>
            <a:r>
              <a:rPr dirty="0" sz="3000" spc="-320">
                <a:latin typeface="Verdana"/>
                <a:cs typeface="Verdana"/>
              </a:rPr>
              <a:t> </a:t>
            </a:r>
            <a:r>
              <a:rPr dirty="0" sz="3000" spc="-180">
                <a:latin typeface="Verdana"/>
                <a:cs typeface="Verdana"/>
              </a:rPr>
              <a:t>Songs:</a:t>
            </a:r>
            <a:r>
              <a:rPr dirty="0" sz="3000" spc="-320">
                <a:latin typeface="Verdana"/>
                <a:cs typeface="Verdana"/>
              </a:rPr>
              <a:t> </a:t>
            </a:r>
            <a:r>
              <a:rPr dirty="0" sz="3000" spc="30">
                <a:latin typeface="Verdana"/>
                <a:cs typeface="Verdana"/>
              </a:rPr>
              <a:t>Add</a:t>
            </a:r>
            <a:r>
              <a:rPr dirty="0" sz="3000" spc="-320">
                <a:latin typeface="Verdana"/>
                <a:cs typeface="Verdana"/>
              </a:rPr>
              <a:t> </a:t>
            </a:r>
            <a:r>
              <a:rPr dirty="0" sz="3000" spc="-70">
                <a:latin typeface="Verdana"/>
                <a:cs typeface="Verdana"/>
              </a:rPr>
              <a:t>songs</a:t>
            </a:r>
            <a:r>
              <a:rPr dirty="0" sz="3000" spc="-320">
                <a:latin typeface="Verdana"/>
                <a:cs typeface="Verdana"/>
              </a:rPr>
              <a:t> </a:t>
            </a:r>
            <a:r>
              <a:rPr dirty="0" sz="3000" spc="45">
                <a:latin typeface="Verdana"/>
                <a:cs typeface="Verdana"/>
              </a:rPr>
              <a:t>to</a:t>
            </a:r>
            <a:r>
              <a:rPr dirty="0" sz="3000" spc="-320">
                <a:latin typeface="Verdana"/>
                <a:cs typeface="Verdana"/>
              </a:rPr>
              <a:t> </a:t>
            </a:r>
            <a:r>
              <a:rPr dirty="0" sz="3000" spc="-20">
                <a:latin typeface="Verdana"/>
                <a:cs typeface="Verdana"/>
              </a:rPr>
              <a:t>their</a:t>
            </a:r>
            <a:r>
              <a:rPr dirty="0" sz="3000" spc="-320">
                <a:latin typeface="Verdana"/>
                <a:cs typeface="Verdana"/>
              </a:rPr>
              <a:t> </a:t>
            </a:r>
            <a:r>
              <a:rPr dirty="0" sz="3000" spc="-20">
                <a:latin typeface="Verdana"/>
                <a:cs typeface="Verdana"/>
              </a:rPr>
              <a:t>personal</a:t>
            </a:r>
            <a:r>
              <a:rPr dirty="0" sz="3000" spc="-320">
                <a:latin typeface="Verdana"/>
                <a:cs typeface="Verdana"/>
              </a:rPr>
              <a:t> </a:t>
            </a:r>
            <a:r>
              <a:rPr dirty="0" sz="3000">
                <a:latin typeface="Verdana"/>
                <a:cs typeface="Verdana"/>
              </a:rPr>
              <a:t>collection. </a:t>
            </a:r>
            <a:r>
              <a:rPr dirty="0" sz="3000" spc="-1045">
                <a:latin typeface="Verdana"/>
                <a:cs typeface="Verdana"/>
              </a:rPr>
              <a:t> </a:t>
            </a:r>
            <a:r>
              <a:rPr dirty="0" sz="3000" spc="-45">
                <a:latin typeface="Verdana"/>
                <a:cs typeface="Verdana"/>
              </a:rPr>
              <a:t>V</a:t>
            </a:r>
            <a:r>
              <a:rPr dirty="0" sz="3000" spc="-25">
                <a:latin typeface="Verdana"/>
                <a:cs typeface="Verdana"/>
              </a:rPr>
              <a:t>i</a:t>
            </a:r>
            <a:r>
              <a:rPr dirty="0" sz="3000" spc="-65">
                <a:latin typeface="Verdana"/>
                <a:cs typeface="Verdana"/>
              </a:rPr>
              <a:t>e</a:t>
            </a:r>
            <a:r>
              <a:rPr dirty="0" sz="3000" spc="-90">
                <a:latin typeface="Verdana"/>
                <a:cs typeface="Verdana"/>
              </a:rPr>
              <a:t>w</a:t>
            </a:r>
            <a:r>
              <a:rPr dirty="0" sz="3000" spc="-320">
                <a:latin typeface="Verdana"/>
                <a:cs typeface="Verdana"/>
              </a:rPr>
              <a:t> </a:t>
            </a:r>
            <a:r>
              <a:rPr dirty="0" sz="3000" spc="-25">
                <a:latin typeface="Verdana"/>
                <a:cs typeface="Verdana"/>
              </a:rPr>
              <a:t>F</a:t>
            </a:r>
            <a:r>
              <a:rPr dirty="0" sz="3000" spc="-25">
                <a:latin typeface="Verdana"/>
                <a:cs typeface="Verdana"/>
              </a:rPr>
              <a:t>i</a:t>
            </a:r>
            <a:r>
              <a:rPr dirty="0" sz="3000" spc="55">
                <a:latin typeface="Verdana"/>
                <a:cs typeface="Verdana"/>
              </a:rPr>
              <a:t>l</a:t>
            </a:r>
            <a:r>
              <a:rPr dirty="0" sz="3000" spc="-60">
                <a:latin typeface="Verdana"/>
                <a:cs typeface="Verdana"/>
              </a:rPr>
              <a:t>e</a:t>
            </a:r>
            <a:r>
              <a:rPr dirty="0" sz="3000" spc="-320">
                <a:latin typeface="Verdana"/>
                <a:cs typeface="Verdana"/>
              </a:rPr>
              <a:t> </a:t>
            </a:r>
            <a:r>
              <a:rPr dirty="0" sz="3000" spc="145">
                <a:latin typeface="Verdana"/>
                <a:cs typeface="Verdana"/>
              </a:rPr>
              <a:t>P</a:t>
            </a:r>
            <a:r>
              <a:rPr dirty="0" sz="3000" spc="-130">
                <a:latin typeface="Verdana"/>
                <a:cs typeface="Verdana"/>
              </a:rPr>
              <a:t>a</a:t>
            </a:r>
            <a:r>
              <a:rPr dirty="0" sz="3000" spc="45">
                <a:latin typeface="Verdana"/>
                <a:cs typeface="Verdana"/>
              </a:rPr>
              <a:t>t</a:t>
            </a:r>
            <a:r>
              <a:rPr dirty="0" sz="3000" spc="-35">
                <a:latin typeface="Verdana"/>
                <a:cs typeface="Verdana"/>
              </a:rPr>
              <a:t>h</a:t>
            </a:r>
            <a:r>
              <a:rPr dirty="0" sz="3000" spc="-570">
                <a:latin typeface="Verdana"/>
                <a:cs typeface="Verdana"/>
              </a:rPr>
              <a:t>:</a:t>
            </a:r>
            <a:r>
              <a:rPr dirty="0" sz="3000" spc="-320">
                <a:latin typeface="Verdana"/>
                <a:cs typeface="Verdana"/>
              </a:rPr>
              <a:t> </a:t>
            </a:r>
            <a:r>
              <a:rPr dirty="0" sz="3000" spc="-25">
                <a:latin typeface="Verdana"/>
                <a:cs typeface="Verdana"/>
              </a:rPr>
              <a:t>F</a:t>
            </a:r>
            <a:r>
              <a:rPr dirty="0" sz="3000" spc="-25">
                <a:latin typeface="Verdana"/>
                <a:cs typeface="Verdana"/>
              </a:rPr>
              <a:t>i</a:t>
            </a:r>
            <a:r>
              <a:rPr dirty="0" sz="3000" spc="-35">
                <a:latin typeface="Verdana"/>
                <a:cs typeface="Verdana"/>
              </a:rPr>
              <a:t>n</a:t>
            </a:r>
            <a:r>
              <a:rPr dirty="0" sz="3000" spc="65">
                <a:latin typeface="Verdana"/>
                <a:cs typeface="Verdana"/>
              </a:rPr>
              <a:t>d</a:t>
            </a:r>
            <a:r>
              <a:rPr dirty="0" sz="3000" spc="-320">
                <a:latin typeface="Verdana"/>
                <a:cs typeface="Verdana"/>
              </a:rPr>
              <a:t> </a:t>
            </a:r>
            <a:r>
              <a:rPr dirty="0" sz="3000" spc="45">
                <a:latin typeface="Verdana"/>
                <a:cs typeface="Verdana"/>
              </a:rPr>
              <a:t>t</a:t>
            </a:r>
            <a:r>
              <a:rPr dirty="0" sz="3000" spc="-35">
                <a:latin typeface="Verdana"/>
                <a:cs typeface="Verdana"/>
              </a:rPr>
              <a:t>h</a:t>
            </a:r>
            <a:r>
              <a:rPr dirty="0" sz="3000" spc="-60">
                <a:latin typeface="Verdana"/>
                <a:cs typeface="Verdana"/>
              </a:rPr>
              <a:t>e</a:t>
            </a:r>
            <a:r>
              <a:rPr dirty="0" sz="3000" spc="-320">
                <a:latin typeface="Verdana"/>
                <a:cs typeface="Verdana"/>
              </a:rPr>
              <a:t> </a:t>
            </a:r>
            <a:r>
              <a:rPr dirty="0" sz="3000" spc="95">
                <a:latin typeface="Verdana"/>
                <a:cs typeface="Verdana"/>
              </a:rPr>
              <a:t>f</a:t>
            </a:r>
            <a:r>
              <a:rPr dirty="0" sz="3000" spc="-25">
                <a:latin typeface="Verdana"/>
                <a:cs typeface="Verdana"/>
              </a:rPr>
              <a:t>i</a:t>
            </a:r>
            <a:r>
              <a:rPr dirty="0" sz="3000" spc="55">
                <a:latin typeface="Verdana"/>
                <a:cs typeface="Verdana"/>
              </a:rPr>
              <a:t>l</a:t>
            </a:r>
            <a:r>
              <a:rPr dirty="0" sz="3000" spc="-60">
                <a:latin typeface="Verdana"/>
                <a:cs typeface="Verdana"/>
              </a:rPr>
              <a:t>e</a:t>
            </a:r>
            <a:r>
              <a:rPr dirty="0" sz="3000" spc="-320">
                <a:latin typeface="Verdana"/>
                <a:cs typeface="Verdana"/>
              </a:rPr>
              <a:t> </a:t>
            </a:r>
            <a:r>
              <a:rPr dirty="0" sz="3000" spc="60">
                <a:latin typeface="Verdana"/>
                <a:cs typeface="Verdana"/>
              </a:rPr>
              <a:t>p</a:t>
            </a:r>
            <a:r>
              <a:rPr dirty="0" sz="3000" spc="-130">
                <a:latin typeface="Verdana"/>
                <a:cs typeface="Verdana"/>
              </a:rPr>
              <a:t>a</a:t>
            </a:r>
            <a:r>
              <a:rPr dirty="0" sz="3000" spc="45">
                <a:latin typeface="Verdana"/>
                <a:cs typeface="Verdana"/>
              </a:rPr>
              <a:t>t</a:t>
            </a:r>
            <a:r>
              <a:rPr dirty="0" sz="3000" spc="-30">
                <a:latin typeface="Verdana"/>
                <a:cs typeface="Verdana"/>
              </a:rPr>
              <a:t>h</a:t>
            </a:r>
            <a:r>
              <a:rPr dirty="0" sz="3000" spc="-320">
                <a:latin typeface="Verdana"/>
                <a:cs typeface="Verdana"/>
              </a:rPr>
              <a:t> </a:t>
            </a:r>
            <a:r>
              <a:rPr dirty="0" sz="3000" spc="35">
                <a:latin typeface="Verdana"/>
                <a:cs typeface="Verdana"/>
              </a:rPr>
              <a:t>o</a:t>
            </a:r>
            <a:r>
              <a:rPr dirty="0" sz="3000" spc="100">
                <a:latin typeface="Verdana"/>
                <a:cs typeface="Verdana"/>
              </a:rPr>
              <a:t>f</a:t>
            </a:r>
            <a:r>
              <a:rPr dirty="0" sz="3000" spc="-320">
                <a:latin typeface="Verdana"/>
                <a:cs typeface="Verdana"/>
              </a:rPr>
              <a:t> </a:t>
            </a:r>
            <a:r>
              <a:rPr dirty="0" sz="3000" spc="-125">
                <a:latin typeface="Verdana"/>
                <a:cs typeface="Verdana"/>
              </a:rPr>
              <a:t>a</a:t>
            </a:r>
            <a:r>
              <a:rPr dirty="0" sz="3000" spc="-320">
                <a:latin typeface="Verdana"/>
                <a:cs typeface="Verdana"/>
              </a:rPr>
              <a:t> </a:t>
            </a:r>
            <a:r>
              <a:rPr dirty="0" sz="3000" spc="-70">
                <a:latin typeface="Verdana"/>
                <a:cs typeface="Verdana"/>
              </a:rPr>
              <a:t>s</a:t>
            </a:r>
            <a:r>
              <a:rPr dirty="0" sz="3000" spc="60">
                <a:latin typeface="Verdana"/>
                <a:cs typeface="Verdana"/>
              </a:rPr>
              <a:t>p</a:t>
            </a:r>
            <a:r>
              <a:rPr dirty="0" sz="3000" spc="-65">
                <a:latin typeface="Verdana"/>
                <a:cs typeface="Verdana"/>
              </a:rPr>
              <a:t>e</a:t>
            </a:r>
            <a:r>
              <a:rPr dirty="0" sz="3000" spc="105">
                <a:latin typeface="Verdana"/>
                <a:cs typeface="Verdana"/>
              </a:rPr>
              <a:t>c</a:t>
            </a:r>
            <a:r>
              <a:rPr dirty="0" sz="3000" spc="-25">
                <a:latin typeface="Verdana"/>
                <a:cs typeface="Verdana"/>
              </a:rPr>
              <a:t>i</a:t>
            </a:r>
            <a:r>
              <a:rPr dirty="0" sz="3000" spc="95">
                <a:latin typeface="Verdana"/>
                <a:cs typeface="Verdana"/>
              </a:rPr>
              <a:t>f</a:t>
            </a:r>
            <a:r>
              <a:rPr dirty="0" sz="3000" spc="-25">
                <a:latin typeface="Verdana"/>
                <a:cs typeface="Verdana"/>
              </a:rPr>
              <a:t>i</a:t>
            </a:r>
            <a:r>
              <a:rPr dirty="0" sz="3000" spc="110">
                <a:latin typeface="Verdana"/>
                <a:cs typeface="Verdana"/>
              </a:rPr>
              <a:t>c</a:t>
            </a:r>
            <a:r>
              <a:rPr dirty="0" sz="3000" spc="-320">
                <a:latin typeface="Verdana"/>
                <a:cs typeface="Verdana"/>
              </a:rPr>
              <a:t> </a:t>
            </a:r>
            <a:r>
              <a:rPr dirty="0" sz="3000" spc="-70">
                <a:latin typeface="Verdana"/>
                <a:cs typeface="Verdana"/>
              </a:rPr>
              <a:t>s</a:t>
            </a:r>
            <a:r>
              <a:rPr dirty="0" sz="3000" spc="35">
                <a:latin typeface="Verdana"/>
                <a:cs typeface="Verdana"/>
              </a:rPr>
              <a:t>o</a:t>
            </a:r>
            <a:r>
              <a:rPr dirty="0" sz="3000" spc="-35">
                <a:latin typeface="Verdana"/>
                <a:cs typeface="Verdana"/>
              </a:rPr>
              <a:t>n</a:t>
            </a:r>
            <a:r>
              <a:rPr dirty="0" sz="3000" spc="-215">
                <a:latin typeface="Verdana"/>
                <a:cs typeface="Verdana"/>
              </a:rPr>
              <a:t>g</a:t>
            </a:r>
            <a:r>
              <a:rPr dirty="0" sz="3000" spc="-295">
                <a:latin typeface="Verdana"/>
                <a:cs typeface="Verdana"/>
              </a:rPr>
              <a:t>.  </a:t>
            </a:r>
            <a:r>
              <a:rPr dirty="0" sz="3000" spc="-20">
                <a:latin typeface="Verdana"/>
                <a:cs typeface="Verdana"/>
              </a:rPr>
              <a:t>Delete</a:t>
            </a:r>
            <a:r>
              <a:rPr dirty="0" sz="3000" spc="-315">
                <a:latin typeface="Verdana"/>
                <a:cs typeface="Verdana"/>
              </a:rPr>
              <a:t> </a:t>
            </a:r>
            <a:r>
              <a:rPr dirty="0" sz="3000" spc="-180">
                <a:latin typeface="Verdana"/>
                <a:cs typeface="Verdana"/>
              </a:rPr>
              <a:t>Songs:</a:t>
            </a:r>
            <a:r>
              <a:rPr dirty="0" sz="3000" spc="-315">
                <a:latin typeface="Verdana"/>
                <a:cs typeface="Verdana"/>
              </a:rPr>
              <a:t> </a:t>
            </a:r>
            <a:r>
              <a:rPr dirty="0" sz="3000" spc="-70">
                <a:latin typeface="Verdana"/>
                <a:cs typeface="Verdana"/>
              </a:rPr>
              <a:t>Remove</a:t>
            </a:r>
            <a:r>
              <a:rPr dirty="0" sz="3000" spc="-315">
                <a:latin typeface="Verdana"/>
                <a:cs typeface="Verdana"/>
              </a:rPr>
              <a:t> </a:t>
            </a:r>
            <a:r>
              <a:rPr dirty="0" sz="3000" spc="-70">
                <a:latin typeface="Verdana"/>
                <a:cs typeface="Verdana"/>
              </a:rPr>
              <a:t>songs</a:t>
            </a:r>
            <a:r>
              <a:rPr dirty="0" sz="3000" spc="-315">
                <a:latin typeface="Verdana"/>
                <a:cs typeface="Verdana"/>
              </a:rPr>
              <a:t> </a:t>
            </a:r>
            <a:r>
              <a:rPr dirty="0" sz="3000" spc="-15">
                <a:latin typeface="Verdana"/>
                <a:cs typeface="Verdana"/>
              </a:rPr>
              <a:t>from</a:t>
            </a:r>
            <a:r>
              <a:rPr dirty="0" sz="3000" spc="-315">
                <a:latin typeface="Verdana"/>
                <a:cs typeface="Verdana"/>
              </a:rPr>
              <a:t> </a:t>
            </a:r>
            <a:r>
              <a:rPr dirty="0" sz="3000" spc="-20">
                <a:latin typeface="Verdana"/>
                <a:cs typeface="Verdana"/>
              </a:rPr>
              <a:t>their</a:t>
            </a:r>
            <a:r>
              <a:rPr dirty="0" sz="3000" spc="-315">
                <a:latin typeface="Verdana"/>
                <a:cs typeface="Verdana"/>
              </a:rPr>
              <a:t> </a:t>
            </a:r>
            <a:r>
              <a:rPr dirty="0" sz="3000">
                <a:latin typeface="Verdana"/>
                <a:cs typeface="Verdana"/>
              </a:rPr>
              <a:t>collection.</a:t>
            </a:r>
            <a:endParaRPr sz="30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570"/>
              </a:spcBef>
            </a:pPr>
            <a:r>
              <a:rPr dirty="0" sz="3000" spc="-35">
                <a:latin typeface="Verdana"/>
                <a:cs typeface="Verdana"/>
              </a:rPr>
              <a:t>A</a:t>
            </a:r>
            <a:r>
              <a:rPr dirty="0" sz="3000" spc="60">
                <a:latin typeface="Verdana"/>
                <a:cs typeface="Verdana"/>
              </a:rPr>
              <a:t>d</a:t>
            </a:r>
            <a:r>
              <a:rPr dirty="0" sz="3000" spc="65">
                <a:latin typeface="Verdana"/>
                <a:cs typeface="Verdana"/>
              </a:rPr>
              <a:t>d</a:t>
            </a:r>
            <a:r>
              <a:rPr dirty="0" sz="3000" spc="-320">
                <a:latin typeface="Verdana"/>
                <a:cs typeface="Verdana"/>
              </a:rPr>
              <a:t> </a:t>
            </a:r>
            <a:r>
              <a:rPr dirty="0" sz="3000" spc="45">
                <a:latin typeface="Verdana"/>
                <a:cs typeface="Verdana"/>
              </a:rPr>
              <a:t>t</a:t>
            </a:r>
            <a:r>
              <a:rPr dirty="0" sz="3000" spc="40">
                <a:latin typeface="Verdana"/>
                <a:cs typeface="Verdana"/>
              </a:rPr>
              <a:t>o</a:t>
            </a:r>
            <a:r>
              <a:rPr dirty="0" sz="3000" spc="-320">
                <a:latin typeface="Verdana"/>
                <a:cs typeface="Verdana"/>
              </a:rPr>
              <a:t> </a:t>
            </a:r>
            <a:r>
              <a:rPr dirty="0" sz="3000" spc="-25">
                <a:latin typeface="Verdana"/>
                <a:cs typeface="Verdana"/>
              </a:rPr>
              <a:t>F</a:t>
            </a:r>
            <a:r>
              <a:rPr dirty="0" sz="3000" spc="-130">
                <a:latin typeface="Verdana"/>
                <a:cs typeface="Verdana"/>
              </a:rPr>
              <a:t>a</a:t>
            </a:r>
            <a:r>
              <a:rPr dirty="0" sz="3000" spc="-60">
                <a:latin typeface="Verdana"/>
                <a:cs typeface="Verdana"/>
              </a:rPr>
              <a:t>v</a:t>
            </a:r>
            <a:r>
              <a:rPr dirty="0" sz="3000" spc="35">
                <a:latin typeface="Verdana"/>
                <a:cs typeface="Verdana"/>
              </a:rPr>
              <a:t>o</a:t>
            </a:r>
            <a:r>
              <a:rPr dirty="0" sz="3000" spc="-35">
                <a:latin typeface="Verdana"/>
                <a:cs typeface="Verdana"/>
              </a:rPr>
              <a:t>r</a:t>
            </a:r>
            <a:r>
              <a:rPr dirty="0" sz="3000" spc="-25">
                <a:latin typeface="Verdana"/>
                <a:cs typeface="Verdana"/>
              </a:rPr>
              <a:t>i</a:t>
            </a:r>
            <a:r>
              <a:rPr dirty="0" sz="3000" spc="45">
                <a:latin typeface="Verdana"/>
                <a:cs typeface="Verdana"/>
              </a:rPr>
              <a:t>t</a:t>
            </a:r>
            <a:r>
              <a:rPr dirty="0" sz="3000" spc="-65">
                <a:latin typeface="Verdana"/>
                <a:cs typeface="Verdana"/>
              </a:rPr>
              <a:t>e</a:t>
            </a:r>
            <a:r>
              <a:rPr dirty="0" sz="3000" spc="-65">
                <a:latin typeface="Verdana"/>
                <a:cs typeface="Verdana"/>
              </a:rPr>
              <a:t>s</a:t>
            </a:r>
            <a:r>
              <a:rPr dirty="0" sz="3000" spc="-320">
                <a:latin typeface="Verdana"/>
                <a:cs typeface="Verdana"/>
              </a:rPr>
              <a:t> </a:t>
            </a:r>
            <a:r>
              <a:rPr dirty="0" sz="3000" spc="-570">
                <a:latin typeface="Verdana"/>
                <a:cs typeface="Verdana"/>
              </a:rPr>
              <a:t>:</a:t>
            </a:r>
            <a:r>
              <a:rPr dirty="0" sz="3000" spc="-320">
                <a:latin typeface="Verdana"/>
                <a:cs typeface="Verdana"/>
              </a:rPr>
              <a:t> </a:t>
            </a:r>
            <a:r>
              <a:rPr dirty="0" sz="3000" spc="190">
                <a:latin typeface="Verdana"/>
                <a:cs typeface="Verdana"/>
              </a:rPr>
              <a:t>M</a:t>
            </a:r>
            <a:r>
              <a:rPr dirty="0" sz="3000" spc="-130">
                <a:latin typeface="Verdana"/>
                <a:cs typeface="Verdana"/>
              </a:rPr>
              <a:t>a</a:t>
            </a:r>
            <a:r>
              <a:rPr dirty="0" sz="3000" spc="-35">
                <a:latin typeface="Verdana"/>
                <a:cs typeface="Verdana"/>
              </a:rPr>
              <a:t>r</a:t>
            </a:r>
            <a:r>
              <a:rPr dirty="0" sz="3000" spc="-270">
                <a:latin typeface="Verdana"/>
                <a:cs typeface="Verdana"/>
              </a:rPr>
              <a:t>k</a:t>
            </a:r>
            <a:r>
              <a:rPr dirty="0" sz="3000" spc="-320">
                <a:latin typeface="Verdana"/>
                <a:cs typeface="Verdana"/>
              </a:rPr>
              <a:t> </a:t>
            </a:r>
            <a:r>
              <a:rPr dirty="0" sz="3000" spc="-70">
                <a:latin typeface="Verdana"/>
                <a:cs typeface="Verdana"/>
              </a:rPr>
              <a:t>s</a:t>
            </a:r>
            <a:r>
              <a:rPr dirty="0" sz="3000" spc="35">
                <a:latin typeface="Verdana"/>
                <a:cs typeface="Verdana"/>
              </a:rPr>
              <a:t>o</a:t>
            </a:r>
            <a:r>
              <a:rPr dirty="0" sz="3000" spc="-35">
                <a:latin typeface="Verdana"/>
                <a:cs typeface="Verdana"/>
              </a:rPr>
              <a:t>n</a:t>
            </a:r>
            <a:r>
              <a:rPr dirty="0" sz="3000" spc="-215">
                <a:latin typeface="Verdana"/>
                <a:cs typeface="Verdana"/>
              </a:rPr>
              <a:t>g</a:t>
            </a:r>
            <a:r>
              <a:rPr dirty="0" sz="3000" spc="-65">
                <a:latin typeface="Verdana"/>
                <a:cs typeface="Verdana"/>
              </a:rPr>
              <a:t>s</a:t>
            </a:r>
            <a:r>
              <a:rPr dirty="0" sz="3000" spc="-320">
                <a:latin typeface="Verdana"/>
                <a:cs typeface="Verdana"/>
              </a:rPr>
              <a:t> </a:t>
            </a:r>
            <a:r>
              <a:rPr dirty="0" sz="3000" spc="-130">
                <a:latin typeface="Verdana"/>
                <a:cs typeface="Verdana"/>
              </a:rPr>
              <a:t>a</a:t>
            </a:r>
            <a:r>
              <a:rPr dirty="0" sz="3000" spc="-65">
                <a:latin typeface="Verdana"/>
                <a:cs typeface="Verdana"/>
              </a:rPr>
              <a:t>s</a:t>
            </a:r>
            <a:r>
              <a:rPr dirty="0" sz="3000" spc="-320">
                <a:latin typeface="Verdana"/>
                <a:cs typeface="Verdana"/>
              </a:rPr>
              <a:t> </a:t>
            </a:r>
            <a:r>
              <a:rPr dirty="0" sz="3000" spc="95">
                <a:latin typeface="Verdana"/>
                <a:cs typeface="Verdana"/>
              </a:rPr>
              <a:t>f</a:t>
            </a:r>
            <a:r>
              <a:rPr dirty="0" sz="3000" spc="-130">
                <a:latin typeface="Verdana"/>
                <a:cs typeface="Verdana"/>
              </a:rPr>
              <a:t>a</a:t>
            </a:r>
            <a:r>
              <a:rPr dirty="0" sz="3000" spc="-60">
                <a:latin typeface="Verdana"/>
                <a:cs typeface="Verdana"/>
              </a:rPr>
              <a:t>v</a:t>
            </a:r>
            <a:r>
              <a:rPr dirty="0" sz="3000" spc="35">
                <a:latin typeface="Verdana"/>
                <a:cs typeface="Verdana"/>
              </a:rPr>
              <a:t>o</a:t>
            </a:r>
            <a:r>
              <a:rPr dirty="0" sz="3000" spc="-35">
                <a:latin typeface="Verdana"/>
                <a:cs typeface="Verdana"/>
              </a:rPr>
              <a:t>r</a:t>
            </a:r>
            <a:r>
              <a:rPr dirty="0" sz="3000" spc="-25">
                <a:latin typeface="Verdana"/>
                <a:cs typeface="Verdana"/>
              </a:rPr>
              <a:t>i</a:t>
            </a:r>
            <a:r>
              <a:rPr dirty="0" sz="3000" spc="45">
                <a:latin typeface="Verdana"/>
                <a:cs typeface="Verdana"/>
              </a:rPr>
              <a:t>t</a:t>
            </a:r>
            <a:r>
              <a:rPr dirty="0" sz="3000" spc="-65">
                <a:latin typeface="Verdana"/>
                <a:cs typeface="Verdana"/>
              </a:rPr>
              <a:t>e</a:t>
            </a:r>
            <a:r>
              <a:rPr dirty="0" sz="3000" spc="-70">
                <a:latin typeface="Verdana"/>
                <a:cs typeface="Verdana"/>
              </a:rPr>
              <a:t>s</a:t>
            </a:r>
            <a:r>
              <a:rPr dirty="0" sz="3000" spc="-300">
                <a:latin typeface="Verdana"/>
                <a:cs typeface="Verdana"/>
              </a:rPr>
              <a:t>.</a:t>
            </a:r>
            <a:endParaRPr sz="30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575"/>
              </a:spcBef>
            </a:pPr>
            <a:r>
              <a:rPr dirty="0" sz="3000" spc="-55">
                <a:latin typeface="Verdana"/>
                <a:cs typeface="Verdana"/>
              </a:rPr>
              <a:t>View</a:t>
            </a:r>
            <a:r>
              <a:rPr dirty="0" sz="3000" spc="-320">
                <a:latin typeface="Verdana"/>
                <a:cs typeface="Verdana"/>
              </a:rPr>
              <a:t> </a:t>
            </a:r>
            <a:r>
              <a:rPr dirty="0" sz="3000" spc="-90">
                <a:latin typeface="Verdana"/>
                <a:cs typeface="Verdana"/>
              </a:rPr>
              <a:t>Favorites:</a:t>
            </a:r>
            <a:r>
              <a:rPr dirty="0" sz="3000" spc="-320">
                <a:latin typeface="Verdana"/>
                <a:cs typeface="Verdana"/>
              </a:rPr>
              <a:t> </a:t>
            </a:r>
            <a:r>
              <a:rPr dirty="0" sz="3000" spc="-110">
                <a:latin typeface="Verdana"/>
                <a:cs typeface="Verdana"/>
              </a:rPr>
              <a:t>See</a:t>
            </a:r>
            <a:r>
              <a:rPr dirty="0" sz="3000" spc="-320">
                <a:latin typeface="Verdana"/>
                <a:cs typeface="Verdana"/>
              </a:rPr>
              <a:t> </a:t>
            </a:r>
            <a:r>
              <a:rPr dirty="0" sz="3000" spc="-125">
                <a:latin typeface="Verdana"/>
                <a:cs typeface="Verdana"/>
              </a:rPr>
              <a:t>a</a:t>
            </a:r>
            <a:r>
              <a:rPr dirty="0" sz="3000" spc="-315">
                <a:latin typeface="Verdana"/>
                <a:cs typeface="Verdana"/>
              </a:rPr>
              <a:t> </a:t>
            </a:r>
            <a:r>
              <a:rPr dirty="0" sz="3000">
                <a:latin typeface="Verdana"/>
                <a:cs typeface="Verdana"/>
              </a:rPr>
              <a:t>list</a:t>
            </a:r>
            <a:r>
              <a:rPr dirty="0" sz="3000" spc="-320">
                <a:latin typeface="Verdana"/>
                <a:cs typeface="Verdana"/>
              </a:rPr>
              <a:t> </a:t>
            </a:r>
            <a:r>
              <a:rPr dirty="0" sz="3000" spc="70">
                <a:latin typeface="Verdana"/>
                <a:cs typeface="Verdana"/>
              </a:rPr>
              <a:t>of</a:t>
            </a:r>
            <a:r>
              <a:rPr dirty="0" sz="3000" spc="-320">
                <a:latin typeface="Verdana"/>
                <a:cs typeface="Verdana"/>
              </a:rPr>
              <a:t> </a:t>
            </a:r>
            <a:r>
              <a:rPr dirty="0" sz="3000" spc="-15">
                <a:latin typeface="Verdana"/>
                <a:cs typeface="Verdana"/>
              </a:rPr>
              <a:t>favorite</a:t>
            </a:r>
            <a:r>
              <a:rPr dirty="0" sz="3000" spc="-315">
                <a:latin typeface="Verdana"/>
                <a:cs typeface="Verdana"/>
              </a:rPr>
              <a:t> </a:t>
            </a:r>
            <a:r>
              <a:rPr dirty="0" sz="3000" spc="-70">
                <a:latin typeface="Verdana"/>
                <a:cs typeface="Verdana"/>
              </a:rPr>
              <a:t>songs</a:t>
            </a:r>
            <a:r>
              <a:rPr dirty="0" sz="3000" spc="-320">
                <a:latin typeface="Verdana"/>
                <a:cs typeface="Verdana"/>
              </a:rPr>
              <a:t> </a:t>
            </a:r>
            <a:r>
              <a:rPr dirty="0" sz="3000" spc="-25">
                <a:latin typeface="Verdana"/>
                <a:cs typeface="Verdana"/>
              </a:rPr>
              <a:t>with</a:t>
            </a:r>
            <a:r>
              <a:rPr dirty="0" sz="3000" spc="-320">
                <a:latin typeface="Verdana"/>
                <a:cs typeface="Verdana"/>
              </a:rPr>
              <a:t> </a:t>
            </a:r>
            <a:r>
              <a:rPr dirty="0" sz="3000" spc="-55">
                <a:latin typeface="Verdana"/>
                <a:cs typeface="Verdana"/>
              </a:rPr>
              <a:t>details.</a:t>
            </a:r>
            <a:endParaRPr sz="3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01381"/>
            <a:ext cx="9096374" cy="938561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91625" y="901381"/>
            <a:ext cx="9096374" cy="938561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70994" y="0"/>
            <a:ext cx="6172200" cy="8483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90" b="0">
                <a:solidFill>
                  <a:srgbClr val="000000"/>
                </a:solidFill>
                <a:latin typeface="Tahoma"/>
                <a:cs typeface="Tahoma"/>
              </a:rPr>
              <a:t>Function</a:t>
            </a:r>
            <a:r>
              <a:rPr dirty="0" sz="5400" spc="-10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5400" spc="300" b="0">
                <a:solidFill>
                  <a:srgbClr val="000000"/>
                </a:solidFill>
                <a:latin typeface="Tahoma"/>
                <a:cs typeface="Tahoma"/>
              </a:rPr>
              <a:t>Prototype</a:t>
            </a:r>
            <a:endParaRPr sz="54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40203" y="50513"/>
            <a:ext cx="6140450" cy="86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0" spc="250">
                <a:latin typeface="Tahoma"/>
                <a:cs typeface="Tahoma"/>
              </a:rPr>
              <a:t>Standard</a:t>
            </a:r>
            <a:r>
              <a:rPr dirty="0" sz="5500" spc="-140">
                <a:latin typeface="Tahoma"/>
                <a:cs typeface="Tahoma"/>
              </a:rPr>
              <a:t> </a:t>
            </a:r>
            <a:r>
              <a:rPr dirty="0" sz="5500" spc="235">
                <a:latin typeface="Tahoma"/>
                <a:cs typeface="Tahoma"/>
              </a:rPr>
              <a:t>Libraries</a:t>
            </a:r>
            <a:endParaRPr sz="5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91625" y="1028700"/>
            <a:ext cx="9096374" cy="92582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772150"/>
            <a:ext cx="9096374" cy="45148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1028700"/>
            <a:ext cx="9096374" cy="46481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694862" y="0"/>
            <a:ext cx="6347460" cy="10623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800" spc="-140" b="0">
                <a:solidFill>
                  <a:srgbClr val="853745"/>
                </a:solidFill>
                <a:latin typeface="Tahoma"/>
                <a:cs typeface="Tahoma"/>
              </a:rPr>
              <a:t>P</a:t>
            </a:r>
            <a:r>
              <a:rPr dirty="0" sz="6800" spc="-515" b="0">
                <a:solidFill>
                  <a:srgbClr val="853745"/>
                </a:solidFill>
                <a:latin typeface="Tahoma"/>
                <a:cs typeface="Tahoma"/>
              </a:rPr>
              <a:t>R</a:t>
            </a:r>
            <a:r>
              <a:rPr dirty="0" sz="6800" spc="-1305" b="0">
                <a:solidFill>
                  <a:srgbClr val="853745"/>
                </a:solidFill>
                <a:latin typeface="Tahoma"/>
                <a:cs typeface="Tahoma"/>
              </a:rPr>
              <a:t>O</a:t>
            </a:r>
            <a:r>
              <a:rPr dirty="0" sz="6800" spc="-1125" b="0">
                <a:solidFill>
                  <a:srgbClr val="853745"/>
                </a:solidFill>
                <a:latin typeface="Tahoma"/>
                <a:cs typeface="Tahoma"/>
              </a:rPr>
              <a:t>G</a:t>
            </a:r>
            <a:r>
              <a:rPr dirty="0" sz="6800" spc="-515" b="0">
                <a:solidFill>
                  <a:srgbClr val="853745"/>
                </a:solidFill>
                <a:latin typeface="Tahoma"/>
                <a:cs typeface="Tahoma"/>
              </a:rPr>
              <a:t>R</a:t>
            </a:r>
            <a:r>
              <a:rPr dirty="0" sz="6800" spc="10" b="0">
                <a:solidFill>
                  <a:srgbClr val="853745"/>
                </a:solidFill>
                <a:latin typeface="Tahoma"/>
                <a:cs typeface="Tahoma"/>
              </a:rPr>
              <a:t>A</a:t>
            </a:r>
            <a:r>
              <a:rPr dirty="0" sz="6800" spc="-969" b="0">
                <a:solidFill>
                  <a:srgbClr val="853745"/>
                </a:solidFill>
                <a:latin typeface="Tahoma"/>
                <a:cs typeface="Tahoma"/>
              </a:rPr>
              <a:t>M</a:t>
            </a:r>
            <a:r>
              <a:rPr dirty="0" sz="6800" spc="-90" b="0">
                <a:solidFill>
                  <a:srgbClr val="853745"/>
                </a:solidFill>
                <a:latin typeface="Tahoma"/>
                <a:cs typeface="Tahoma"/>
              </a:rPr>
              <a:t> </a:t>
            </a:r>
            <a:r>
              <a:rPr dirty="0" sz="6800" spc="-1305" b="0">
                <a:solidFill>
                  <a:srgbClr val="853745"/>
                </a:solidFill>
                <a:latin typeface="Tahoma"/>
                <a:cs typeface="Tahoma"/>
              </a:rPr>
              <a:t>O</a:t>
            </a:r>
            <a:r>
              <a:rPr dirty="0" sz="6800" spc="-915" b="0">
                <a:solidFill>
                  <a:srgbClr val="853745"/>
                </a:solidFill>
                <a:latin typeface="Tahoma"/>
                <a:cs typeface="Tahoma"/>
              </a:rPr>
              <a:t>U</a:t>
            </a:r>
            <a:r>
              <a:rPr dirty="0" sz="6800" spc="-395" b="0">
                <a:solidFill>
                  <a:srgbClr val="853745"/>
                </a:solidFill>
                <a:latin typeface="Tahoma"/>
                <a:cs typeface="Tahoma"/>
              </a:rPr>
              <a:t>T</a:t>
            </a:r>
            <a:r>
              <a:rPr dirty="0" sz="6800" spc="-140" b="0">
                <a:solidFill>
                  <a:srgbClr val="853745"/>
                </a:solidFill>
                <a:latin typeface="Tahoma"/>
                <a:cs typeface="Tahoma"/>
              </a:rPr>
              <a:t>P</a:t>
            </a:r>
            <a:r>
              <a:rPr dirty="0" sz="6800" spc="-915" b="0">
                <a:solidFill>
                  <a:srgbClr val="853745"/>
                </a:solidFill>
                <a:latin typeface="Tahoma"/>
                <a:cs typeface="Tahoma"/>
              </a:rPr>
              <a:t>U</a:t>
            </a:r>
            <a:r>
              <a:rPr dirty="0" sz="6800" spc="-390" b="0">
                <a:solidFill>
                  <a:srgbClr val="853745"/>
                </a:solidFill>
                <a:latin typeface="Tahoma"/>
                <a:cs typeface="Tahoma"/>
              </a:rPr>
              <a:t>T</a:t>
            </a:r>
            <a:endParaRPr sz="6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78170" y="5661161"/>
            <a:ext cx="5309828" cy="462583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9917" y="9369738"/>
            <a:ext cx="169049" cy="19202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73080" y="8550417"/>
            <a:ext cx="159530" cy="22062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0235" y="9557349"/>
            <a:ext cx="121176" cy="696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125" y="7790437"/>
            <a:ext cx="89557" cy="10853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69949" y="9626248"/>
            <a:ext cx="108235" cy="7289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292676" y="9551795"/>
            <a:ext cx="101018" cy="7278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6998" y="8436875"/>
            <a:ext cx="90008" cy="9463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729096" y="10187239"/>
            <a:ext cx="80872" cy="8357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723598" y="10012935"/>
            <a:ext cx="74074" cy="7062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158389" y="9773308"/>
            <a:ext cx="86643" cy="8541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6115645" y="7656967"/>
            <a:ext cx="1970331" cy="2420386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16914144" y="1482875"/>
            <a:ext cx="303530" cy="288290"/>
          </a:xfrm>
          <a:custGeom>
            <a:avLst/>
            <a:gdLst/>
            <a:ahLst/>
            <a:cxnLst/>
            <a:rect l="l" t="t" r="r" b="b"/>
            <a:pathLst>
              <a:path w="303530" h="288289">
                <a:moveTo>
                  <a:pt x="215819" y="287946"/>
                </a:moveTo>
                <a:lnTo>
                  <a:pt x="169200" y="282938"/>
                </a:lnTo>
                <a:lnTo>
                  <a:pt x="125171" y="266817"/>
                </a:lnTo>
                <a:lnTo>
                  <a:pt x="86340" y="240539"/>
                </a:lnTo>
                <a:lnTo>
                  <a:pt x="52515" y="203602"/>
                </a:lnTo>
                <a:lnTo>
                  <a:pt x="25636" y="158358"/>
                </a:lnTo>
                <a:lnTo>
                  <a:pt x="10890" y="117163"/>
                </a:lnTo>
                <a:lnTo>
                  <a:pt x="1495" y="66781"/>
                </a:lnTo>
                <a:lnTo>
                  <a:pt x="0" y="33390"/>
                </a:lnTo>
                <a:lnTo>
                  <a:pt x="373" y="16695"/>
                </a:lnTo>
                <a:lnTo>
                  <a:pt x="1495" y="0"/>
                </a:lnTo>
                <a:lnTo>
                  <a:pt x="29950" y="29300"/>
                </a:lnTo>
                <a:lnTo>
                  <a:pt x="48576" y="50086"/>
                </a:lnTo>
                <a:lnTo>
                  <a:pt x="117131" y="129629"/>
                </a:lnTo>
                <a:lnTo>
                  <a:pt x="142070" y="156936"/>
                </a:lnTo>
                <a:lnTo>
                  <a:pt x="192074" y="202044"/>
                </a:lnTo>
                <a:lnTo>
                  <a:pt x="249589" y="237074"/>
                </a:lnTo>
                <a:lnTo>
                  <a:pt x="288322" y="251433"/>
                </a:lnTo>
                <a:lnTo>
                  <a:pt x="303348" y="255105"/>
                </a:lnTo>
                <a:lnTo>
                  <a:pt x="299007" y="259644"/>
                </a:lnTo>
                <a:lnTo>
                  <a:pt x="265082" y="279174"/>
                </a:lnTo>
                <a:lnTo>
                  <a:pt x="227534" y="287412"/>
                </a:lnTo>
                <a:lnTo>
                  <a:pt x="215819" y="287946"/>
                </a:lnTo>
                <a:close/>
              </a:path>
            </a:pathLst>
          </a:custGeom>
          <a:solidFill>
            <a:srgbClr val="7D483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5" name="object 15"/>
          <p:cNvGrpSpPr/>
          <p:nvPr/>
        </p:nvGrpSpPr>
        <p:grpSpPr>
          <a:xfrm>
            <a:off x="16574448" y="1482207"/>
            <a:ext cx="368935" cy="631190"/>
            <a:chOff x="16574448" y="1482207"/>
            <a:chExt cx="368935" cy="631190"/>
          </a:xfrm>
        </p:grpSpPr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658937" y="1912281"/>
              <a:ext cx="192926" cy="10907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6574448" y="1482207"/>
              <a:ext cx="368935" cy="631190"/>
            </a:xfrm>
            <a:custGeom>
              <a:avLst/>
              <a:gdLst/>
              <a:ahLst/>
              <a:cxnLst/>
              <a:rect l="l" t="t" r="r" b="b"/>
              <a:pathLst>
                <a:path w="368934" h="631189">
                  <a:moveTo>
                    <a:pt x="367985" y="409037"/>
                  </a:moveTo>
                  <a:lnTo>
                    <a:pt x="278082" y="409037"/>
                  </a:lnTo>
                  <a:lnTo>
                    <a:pt x="283951" y="347713"/>
                  </a:lnTo>
                  <a:lnTo>
                    <a:pt x="285762" y="328231"/>
                  </a:lnTo>
                  <a:lnTo>
                    <a:pt x="291490" y="276523"/>
                  </a:lnTo>
                  <a:lnTo>
                    <a:pt x="297532" y="229102"/>
                  </a:lnTo>
                  <a:lnTo>
                    <a:pt x="303699" y="186002"/>
                  </a:lnTo>
                  <a:lnTo>
                    <a:pt x="309803" y="147253"/>
                  </a:lnTo>
                  <a:lnTo>
                    <a:pt x="323113" y="73238"/>
                  </a:lnTo>
                  <a:lnTo>
                    <a:pt x="340189" y="0"/>
                  </a:lnTo>
                  <a:lnTo>
                    <a:pt x="342307" y="12839"/>
                  </a:lnTo>
                  <a:lnTo>
                    <a:pt x="345865" y="40110"/>
                  </a:lnTo>
                  <a:lnTo>
                    <a:pt x="350425" y="80717"/>
                  </a:lnTo>
                  <a:lnTo>
                    <a:pt x="356389" y="142302"/>
                  </a:lnTo>
                  <a:lnTo>
                    <a:pt x="357260" y="150634"/>
                  </a:lnTo>
                  <a:lnTo>
                    <a:pt x="357943" y="158778"/>
                  </a:lnTo>
                  <a:lnTo>
                    <a:pt x="358220" y="166954"/>
                  </a:lnTo>
                  <a:lnTo>
                    <a:pt x="361564" y="207158"/>
                  </a:lnTo>
                  <a:lnTo>
                    <a:pt x="364689" y="251683"/>
                  </a:lnTo>
                  <a:lnTo>
                    <a:pt x="367001" y="299839"/>
                  </a:lnTo>
                  <a:lnTo>
                    <a:pt x="367846" y="347713"/>
                  </a:lnTo>
                  <a:lnTo>
                    <a:pt x="367947" y="407168"/>
                  </a:lnTo>
                  <a:lnTo>
                    <a:pt x="367985" y="409037"/>
                  </a:lnTo>
                  <a:close/>
                </a:path>
                <a:path w="368934" h="631189">
                  <a:moveTo>
                    <a:pt x="124818" y="630591"/>
                  </a:moveTo>
                  <a:lnTo>
                    <a:pt x="116470" y="630464"/>
                  </a:lnTo>
                  <a:lnTo>
                    <a:pt x="108123" y="630084"/>
                  </a:lnTo>
                  <a:lnTo>
                    <a:pt x="89424" y="630084"/>
                  </a:lnTo>
                  <a:lnTo>
                    <a:pt x="83413" y="628749"/>
                  </a:lnTo>
                  <a:lnTo>
                    <a:pt x="77737" y="628081"/>
                  </a:lnTo>
                  <a:lnTo>
                    <a:pt x="68054" y="625410"/>
                  </a:lnTo>
                  <a:lnTo>
                    <a:pt x="31151" y="607314"/>
                  </a:lnTo>
                  <a:lnTo>
                    <a:pt x="6236" y="574413"/>
                  </a:lnTo>
                  <a:lnTo>
                    <a:pt x="0" y="542267"/>
                  </a:lnTo>
                  <a:lnTo>
                    <a:pt x="517" y="534260"/>
                  </a:lnTo>
                  <a:lnTo>
                    <a:pt x="14294" y="496187"/>
                  </a:lnTo>
                  <a:lnTo>
                    <a:pt x="39761" y="467721"/>
                  </a:lnTo>
                  <a:lnTo>
                    <a:pt x="72475" y="445174"/>
                  </a:lnTo>
                  <a:lnTo>
                    <a:pt x="115972" y="423934"/>
                  </a:lnTo>
                  <a:lnTo>
                    <a:pt x="162632" y="409885"/>
                  </a:lnTo>
                  <a:lnTo>
                    <a:pt x="210625" y="403577"/>
                  </a:lnTo>
                  <a:lnTo>
                    <a:pt x="235008" y="403361"/>
                  </a:lnTo>
                  <a:lnTo>
                    <a:pt x="245836" y="404330"/>
                  </a:lnTo>
                  <a:lnTo>
                    <a:pt x="256624" y="405599"/>
                  </a:lnTo>
                  <a:lnTo>
                    <a:pt x="267373" y="407168"/>
                  </a:lnTo>
                  <a:lnTo>
                    <a:pt x="278082" y="409037"/>
                  </a:lnTo>
                  <a:lnTo>
                    <a:pt x="367985" y="409037"/>
                  </a:lnTo>
                  <a:lnTo>
                    <a:pt x="368185" y="418799"/>
                  </a:lnTo>
                  <a:lnTo>
                    <a:pt x="368550" y="430073"/>
                  </a:lnTo>
                  <a:lnTo>
                    <a:pt x="277414" y="430073"/>
                  </a:lnTo>
                  <a:lnTo>
                    <a:pt x="236009" y="437419"/>
                  </a:lnTo>
                  <a:lnTo>
                    <a:pt x="187424" y="453140"/>
                  </a:lnTo>
                  <a:lnTo>
                    <a:pt x="142181" y="476821"/>
                  </a:lnTo>
                  <a:lnTo>
                    <a:pt x="107135" y="503451"/>
                  </a:lnTo>
                  <a:lnTo>
                    <a:pt x="85751" y="526907"/>
                  </a:lnTo>
                  <a:lnTo>
                    <a:pt x="85751" y="528576"/>
                  </a:lnTo>
                  <a:lnTo>
                    <a:pt x="84488" y="531025"/>
                  </a:lnTo>
                  <a:lnTo>
                    <a:pt x="84488" y="533474"/>
                  </a:lnTo>
                  <a:lnTo>
                    <a:pt x="85751" y="535922"/>
                  </a:lnTo>
                  <a:lnTo>
                    <a:pt x="87802" y="538372"/>
                  </a:lnTo>
                  <a:lnTo>
                    <a:pt x="90362" y="539151"/>
                  </a:lnTo>
                  <a:lnTo>
                    <a:pt x="343625" y="539151"/>
                  </a:lnTo>
                  <a:lnTo>
                    <a:pt x="341858" y="542267"/>
                  </a:lnTo>
                  <a:lnTo>
                    <a:pt x="313769" y="574565"/>
                  </a:lnTo>
                  <a:lnTo>
                    <a:pt x="278416" y="598697"/>
                  </a:lnTo>
                  <a:lnTo>
                    <a:pt x="211606" y="621552"/>
                  </a:lnTo>
                  <a:lnTo>
                    <a:pt x="141513" y="630084"/>
                  </a:lnTo>
                  <a:lnTo>
                    <a:pt x="133166" y="630464"/>
                  </a:lnTo>
                  <a:lnTo>
                    <a:pt x="124818" y="630591"/>
                  </a:lnTo>
                  <a:close/>
                </a:path>
                <a:path w="368934" h="631189">
                  <a:moveTo>
                    <a:pt x="344131" y="538260"/>
                  </a:moveTo>
                  <a:lnTo>
                    <a:pt x="119142" y="538260"/>
                  </a:lnTo>
                  <a:lnTo>
                    <a:pt x="125820" y="535922"/>
                  </a:lnTo>
                  <a:lnTo>
                    <a:pt x="135837" y="535922"/>
                  </a:lnTo>
                  <a:lnTo>
                    <a:pt x="161276" y="532612"/>
                  </a:lnTo>
                  <a:lnTo>
                    <a:pt x="186173" y="527223"/>
                  </a:lnTo>
                  <a:lnTo>
                    <a:pt x="210528" y="519756"/>
                  </a:lnTo>
                  <a:lnTo>
                    <a:pt x="234340" y="510211"/>
                  </a:lnTo>
                  <a:lnTo>
                    <a:pt x="233338" y="510211"/>
                  </a:lnTo>
                  <a:lnTo>
                    <a:pt x="242349" y="505561"/>
                  </a:lnTo>
                  <a:lnTo>
                    <a:pt x="268857" y="475313"/>
                  </a:lnTo>
                  <a:lnTo>
                    <a:pt x="277414" y="430073"/>
                  </a:lnTo>
                  <a:lnTo>
                    <a:pt x="368550" y="430073"/>
                  </a:lnTo>
                  <a:lnTo>
                    <a:pt x="368665" y="435089"/>
                  </a:lnTo>
                  <a:lnTo>
                    <a:pt x="368748" y="448840"/>
                  </a:lnTo>
                  <a:lnTo>
                    <a:pt x="367903" y="465802"/>
                  </a:lnTo>
                  <a:lnTo>
                    <a:pt x="365021" y="486154"/>
                  </a:lnTo>
                  <a:lnTo>
                    <a:pt x="359719" y="505682"/>
                  </a:lnTo>
                  <a:lnTo>
                    <a:pt x="351998" y="524386"/>
                  </a:lnTo>
                  <a:lnTo>
                    <a:pt x="344131" y="538260"/>
                  </a:lnTo>
                  <a:close/>
                </a:path>
                <a:path w="368934" h="631189">
                  <a:moveTo>
                    <a:pt x="343625" y="539151"/>
                  </a:moveTo>
                  <a:lnTo>
                    <a:pt x="90362" y="539151"/>
                  </a:lnTo>
                  <a:lnTo>
                    <a:pt x="93431" y="538260"/>
                  </a:lnTo>
                  <a:lnTo>
                    <a:pt x="95768" y="538141"/>
                  </a:lnTo>
                  <a:lnTo>
                    <a:pt x="98105" y="538141"/>
                  </a:lnTo>
                  <a:lnTo>
                    <a:pt x="100443" y="538260"/>
                  </a:lnTo>
                  <a:lnTo>
                    <a:pt x="344131" y="538260"/>
                  </a:lnTo>
                  <a:lnTo>
                    <a:pt x="343625" y="539151"/>
                  </a:lnTo>
                  <a:close/>
                </a:path>
              </a:pathLst>
            </a:custGeom>
            <a:solidFill>
              <a:srgbClr val="7D483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/>
          <p:nvPr/>
        </p:nvSpPr>
        <p:spPr>
          <a:xfrm>
            <a:off x="17472598" y="729578"/>
            <a:ext cx="410209" cy="135890"/>
          </a:xfrm>
          <a:custGeom>
            <a:avLst/>
            <a:gdLst/>
            <a:ahLst/>
            <a:cxnLst/>
            <a:rect l="l" t="t" r="r" b="b"/>
            <a:pathLst>
              <a:path w="410209" h="135890">
                <a:moveTo>
                  <a:pt x="267126" y="135503"/>
                </a:moveTo>
                <a:lnTo>
                  <a:pt x="227057" y="133098"/>
                </a:lnTo>
                <a:lnTo>
                  <a:pt x="186988" y="125883"/>
                </a:lnTo>
                <a:lnTo>
                  <a:pt x="146095" y="113159"/>
                </a:lnTo>
                <a:lnTo>
                  <a:pt x="107755" y="95673"/>
                </a:lnTo>
                <a:lnTo>
                  <a:pt x="71967" y="73424"/>
                </a:lnTo>
                <a:lnTo>
                  <a:pt x="38733" y="46413"/>
                </a:lnTo>
                <a:lnTo>
                  <a:pt x="8681" y="13022"/>
                </a:lnTo>
                <a:lnTo>
                  <a:pt x="0" y="0"/>
                </a:lnTo>
                <a:lnTo>
                  <a:pt x="16027" y="1335"/>
                </a:lnTo>
                <a:lnTo>
                  <a:pt x="62106" y="9015"/>
                </a:lnTo>
                <a:lnTo>
                  <a:pt x="127803" y="22455"/>
                </a:lnTo>
                <a:lnTo>
                  <a:pt x="166067" y="30709"/>
                </a:lnTo>
                <a:lnTo>
                  <a:pt x="207023" y="40402"/>
                </a:lnTo>
                <a:lnTo>
                  <a:pt x="247702" y="51145"/>
                </a:lnTo>
                <a:lnTo>
                  <a:pt x="285282" y="61981"/>
                </a:lnTo>
                <a:lnTo>
                  <a:pt x="349267" y="81807"/>
                </a:lnTo>
                <a:lnTo>
                  <a:pt x="393677" y="96833"/>
                </a:lnTo>
                <a:lnTo>
                  <a:pt x="410039" y="102843"/>
                </a:lnTo>
                <a:lnTo>
                  <a:pt x="393010" y="109188"/>
                </a:lnTo>
                <a:lnTo>
                  <a:pt x="381818" y="114033"/>
                </a:lnTo>
                <a:lnTo>
                  <a:pt x="370464" y="118431"/>
                </a:lnTo>
                <a:lnTo>
                  <a:pt x="358946" y="122381"/>
                </a:lnTo>
                <a:lnTo>
                  <a:pt x="347264" y="125883"/>
                </a:lnTo>
                <a:lnTo>
                  <a:pt x="307195" y="133098"/>
                </a:lnTo>
                <a:lnTo>
                  <a:pt x="267126" y="135503"/>
                </a:lnTo>
                <a:close/>
              </a:path>
            </a:pathLst>
          </a:custGeom>
          <a:solidFill>
            <a:srgbClr val="7D483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" name="object 19"/>
          <p:cNvGrpSpPr/>
          <p:nvPr/>
        </p:nvGrpSpPr>
        <p:grpSpPr>
          <a:xfrm>
            <a:off x="17524012" y="832421"/>
            <a:ext cx="359410" cy="622935"/>
            <a:chOff x="17524012" y="832421"/>
            <a:chExt cx="359410" cy="622935"/>
          </a:xfrm>
        </p:grpSpPr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587129" y="1290251"/>
              <a:ext cx="129222" cy="8270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7524012" y="832421"/>
              <a:ext cx="359410" cy="622935"/>
            </a:xfrm>
            <a:custGeom>
              <a:avLst/>
              <a:gdLst/>
              <a:ahLst/>
              <a:cxnLst/>
              <a:rect l="l" t="t" r="r" b="b"/>
              <a:pathLst>
                <a:path w="359409" h="622935">
                  <a:moveTo>
                    <a:pt x="290679" y="463798"/>
                  </a:moveTo>
                  <a:lnTo>
                    <a:pt x="196346" y="463798"/>
                  </a:lnTo>
                  <a:lnTo>
                    <a:pt x="205602" y="443153"/>
                  </a:lnTo>
                  <a:lnTo>
                    <a:pt x="213552" y="421824"/>
                  </a:lnTo>
                  <a:lnTo>
                    <a:pt x="221233" y="399234"/>
                  </a:lnTo>
                  <a:lnTo>
                    <a:pt x="229737" y="374645"/>
                  </a:lnTo>
                  <a:lnTo>
                    <a:pt x="238758" y="349288"/>
                  </a:lnTo>
                  <a:lnTo>
                    <a:pt x="247309" y="324809"/>
                  </a:lnTo>
                  <a:lnTo>
                    <a:pt x="255422" y="301206"/>
                  </a:lnTo>
                  <a:lnTo>
                    <a:pt x="263128" y="278479"/>
                  </a:lnTo>
                  <a:lnTo>
                    <a:pt x="290926" y="195670"/>
                  </a:lnTo>
                  <a:lnTo>
                    <a:pt x="303134" y="159493"/>
                  </a:lnTo>
                  <a:lnTo>
                    <a:pt x="314216" y="126885"/>
                  </a:lnTo>
                  <a:lnTo>
                    <a:pt x="332810" y="73626"/>
                  </a:lnTo>
                  <a:lnTo>
                    <a:pt x="347022" y="34392"/>
                  </a:lnTo>
                  <a:lnTo>
                    <a:pt x="356100" y="9683"/>
                  </a:lnTo>
                  <a:lnTo>
                    <a:pt x="359293" y="0"/>
                  </a:lnTo>
                  <a:lnTo>
                    <a:pt x="359293" y="39735"/>
                  </a:lnTo>
                  <a:lnTo>
                    <a:pt x="359069" y="60927"/>
                  </a:lnTo>
                  <a:lnTo>
                    <a:pt x="356617" y="115709"/>
                  </a:lnTo>
                  <a:lnTo>
                    <a:pt x="349480" y="189918"/>
                  </a:lnTo>
                  <a:lnTo>
                    <a:pt x="343871" y="230741"/>
                  </a:lnTo>
                  <a:lnTo>
                    <a:pt x="337125" y="271392"/>
                  </a:lnTo>
                  <a:lnTo>
                    <a:pt x="329241" y="311870"/>
                  </a:lnTo>
                  <a:lnTo>
                    <a:pt x="319057" y="359034"/>
                  </a:lnTo>
                  <a:lnTo>
                    <a:pt x="306870" y="408703"/>
                  </a:lnTo>
                  <a:lnTo>
                    <a:pt x="290830" y="463393"/>
                  </a:lnTo>
                  <a:lnTo>
                    <a:pt x="290679" y="463798"/>
                  </a:lnTo>
                  <a:close/>
                </a:path>
                <a:path w="359409" h="622935">
                  <a:moveTo>
                    <a:pt x="108194" y="622739"/>
                  </a:moveTo>
                  <a:lnTo>
                    <a:pt x="65169" y="611834"/>
                  </a:lnTo>
                  <a:lnTo>
                    <a:pt x="31022" y="586953"/>
                  </a:lnTo>
                  <a:lnTo>
                    <a:pt x="5684" y="545940"/>
                  </a:lnTo>
                  <a:lnTo>
                    <a:pt x="0" y="514552"/>
                  </a:lnTo>
                  <a:lnTo>
                    <a:pt x="1421" y="498859"/>
                  </a:lnTo>
                  <a:lnTo>
                    <a:pt x="18709" y="458346"/>
                  </a:lnTo>
                  <a:lnTo>
                    <a:pt x="49171" y="433274"/>
                  </a:lnTo>
                  <a:lnTo>
                    <a:pt x="100259" y="421824"/>
                  </a:lnTo>
                  <a:lnTo>
                    <a:pt x="117927" y="423303"/>
                  </a:lnTo>
                  <a:lnTo>
                    <a:pt x="162739" y="440054"/>
                  </a:lnTo>
                  <a:lnTo>
                    <a:pt x="191456" y="459833"/>
                  </a:lnTo>
                  <a:lnTo>
                    <a:pt x="137353" y="459833"/>
                  </a:lnTo>
                  <a:lnTo>
                    <a:pt x="124929" y="459886"/>
                  </a:lnTo>
                  <a:lnTo>
                    <a:pt x="81259" y="470259"/>
                  </a:lnTo>
                  <a:lnTo>
                    <a:pt x="62449" y="503199"/>
                  </a:lnTo>
                  <a:lnTo>
                    <a:pt x="63550" y="511279"/>
                  </a:lnTo>
                  <a:lnTo>
                    <a:pt x="90163" y="539595"/>
                  </a:lnTo>
                  <a:lnTo>
                    <a:pt x="110519" y="542539"/>
                  </a:lnTo>
                  <a:lnTo>
                    <a:pt x="253780" y="542539"/>
                  </a:lnTo>
                  <a:lnTo>
                    <a:pt x="251947" y="545365"/>
                  </a:lnTo>
                  <a:lnTo>
                    <a:pt x="217537" y="582656"/>
                  </a:lnTo>
                  <a:lnTo>
                    <a:pt x="174976" y="610050"/>
                  </a:lnTo>
                  <a:lnTo>
                    <a:pt x="125469" y="622617"/>
                  </a:lnTo>
                  <a:lnTo>
                    <a:pt x="108194" y="622739"/>
                  </a:lnTo>
                  <a:close/>
                </a:path>
                <a:path w="359409" h="622935">
                  <a:moveTo>
                    <a:pt x="253780" y="542539"/>
                  </a:moveTo>
                  <a:lnTo>
                    <a:pt x="110519" y="542539"/>
                  </a:lnTo>
                  <a:lnTo>
                    <a:pt x="117440" y="541925"/>
                  </a:lnTo>
                  <a:lnTo>
                    <a:pt x="124249" y="540540"/>
                  </a:lnTo>
                  <a:lnTo>
                    <a:pt x="158205" y="520583"/>
                  </a:lnTo>
                  <a:lnTo>
                    <a:pt x="191671" y="475819"/>
                  </a:lnTo>
                  <a:lnTo>
                    <a:pt x="192339" y="474817"/>
                  </a:lnTo>
                  <a:lnTo>
                    <a:pt x="189950" y="473670"/>
                  </a:lnTo>
                  <a:lnTo>
                    <a:pt x="187501" y="472668"/>
                  </a:lnTo>
                  <a:lnTo>
                    <a:pt x="184993" y="471812"/>
                  </a:lnTo>
                  <a:lnTo>
                    <a:pt x="173541" y="466995"/>
                  </a:lnTo>
                  <a:lnTo>
                    <a:pt x="161784" y="463393"/>
                  </a:lnTo>
                  <a:lnTo>
                    <a:pt x="149721" y="461005"/>
                  </a:lnTo>
                  <a:lnTo>
                    <a:pt x="137353" y="459833"/>
                  </a:lnTo>
                  <a:lnTo>
                    <a:pt x="191456" y="459833"/>
                  </a:lnTo>
                  <a:lnTo>
                    <a:pt x="192673" y="460793"/>
                  </a:lnTo>
                  <a:lnTo>
                    <a:pt x="196346" y="463798"/>
                  </a:lnTo>
                  <a:lnTo>
                    <a:pt x="290679" y="463798"/>
                  </a:lnTo>
                  <a:lnTo>
                    <a:pt x="280677" y="490081"/>
                  </a:lnTo>
                  <a:lnTo>
                    <a:pt x="269138" y="516222"/>
                  </a:lnTo>
                  <a:lnTo>
                    <a:pt x="261129" y="531210"/>
                  </a:lnTo>
                  <a:lnTo>
                    <a:pt x="253780" y="542539"/>
                  </a:lnTo>
                  <a:close/>
                </a:path>
              </a:pathLst>
            </a:custGeom>
            <a:solidFill>
              <a:srgbClr val="7D483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/>
          <p:nvPr/>
        </p:nvSpPr>
        <p:spPr>
          <a:xfrm>
            <a:off x="17083481" y="729588"/>
            <a:ext cx="387985" cy="534670"/>
          </a:xfrm>
          <a:custGeom>
            <a:avLst/>
            <a:gdLst/>
            <a:ahLst/>
            <a:cxnLst/>
            <a:rect l="l" t="t" r="r" b="b"/>
            <a:pathLst>
              <a:path w="387984" h="534669">
                <a:moveTo>
                  <a:pt x="387438" y="0"/>
                </a:moveTo>
                <a:lnTo>
                  <a:pt x="373087" y="35890"/>
                </a:lnTo>
                <a:lnTo>
                  <a:pt x="356730" y="78600"/>
                </a:lnTo>
                <a:lnTo>
                  <a:pt x="335686" y="135890"/>
                </a:lnTo>
                <a:lnTo>
                  <a:pt x="281597" y="286486"/>
                </a:lnTo>
                <a:lnTo>
                  <a:pt x="248869" y="376313"/>
                </a:lnTo>
                <a:lnTo>
                  <a:pt x="246532" y="382651"/>
                </a:lnTo>
                <a:lnTo>
                  <a:pt x="239433" y="378104"/>
                </a:lnTo>
                <a:lnTo>
                  <a:pt x="232079" y="373989"/>
                </a:lnTo>
                <a:lnTo>
                  <a:pt x="231292" y="373608"/>
                </a:lnTo>
                <a:lnTo>
                  <a:pt x="231292" y="413169"/>
                </a:lnTo>
                <a:lnTo>
                  <a:pt x="230835" y="414045"/>
                </a:lnTo>
                <a:lnTo>
                  <a:pt x="226644" y="420433"/>
                </a:lnTo>
                <a:lnTo>
                  <a:pt x="231292" y="413169"/>
                </a:lnTo>
                <a:lnTo>
                  <a:pt x="231292" y="373608"/>
                </a:lnTo>
                <a:lnTo>
                  <a:pt x="224497" y="370293"/>
                </a:lnTo>
                <a:lnTo>
                  <a:pt x="219011" y="367982"/>
                </a:lnTo>
                <a:lnTo>
                  <a:pt x="219011" y="394436"/>
                </a:lnTo>
                <a:lnTo>
                  <a:pt x="211137" y="393344"/>
                </a:lnTo>
                <a:lnTo>
                  <a:pt x="190563" y="391490"/>
                </a:lnTo>
                <a:lnTo>
                  <a:pt x="211061" y="393331"/>
                </a:lnTo>
                <a:lnTo>
                  <a:pt x="217868" y="394246"/>
                </a:lnTo>
                <a:lnTo>
                  <a:pt x="219011" y="394436"/>
                </a:lnTo>
                <a:lnTo>
                  <a:pt x="219011" y="367982"/>
                </a:lnTo>
                <a:lnTo>
                  <a:pt x="202120" y="360845"/>
                </a:lnTo>
                <a:lnTo>
                  <a:pt x="179146" y="353910"/>
                </a:lnTo>
                <a:lnTo>
                  <a:pt x="170065" y="352221"/>
                </a:lnTo>
                <a:lnTo>
                  <a:pt x="170065" y="391490"/>
                </a:lnTo>
                <a:lnTo>
                  <a:pt x="165989" y="391858"/>
                </a:lnTo>
                <a:lnTo>
                  <a:pt x="170040" y="391490"/>
                </a:lnTo>
                <a:lnTo>
                  <a:pt x="170065" y="352221"/>
                </a:lnTo>
                <a:lnTo>
                  <a:pt x="155981" y="349580"/>
                </a:lnTo>
                <a:lnTo>
                  <a:pt x="155981" y="446544"/>
                </a:lnTo>
                <a:lnTo>
                  <a:pt x="142024" y="447395"/>
                </a:lnTo>
                <a:lnTo>
                  <a:pt x="128308" y="447916"/>
                </a:lnTo>
                <a:lnTo>
                  <a:pt x="155981" y="446544"/>
                </a:lnTo>
                <a:lnTo>
                  <a:pt x="155981" y="349580"/>
                </a:lnTo>
                <a:lnTo>
                  <a:pt x="155549" y="349491"/>
                </a:lnTo>
                <a:lnTo>
                  <a:pt x="131330" y="347599"/>
                </a:lnTo>
                <a:lnTo>
                  <a:pt x="114325" y="347510"/>
                </a:lnTo>
                <a:lnTo>
                  <a:pt x="97523" y="348983"/>
                </a:lnTo>
                <a:lnTo>
                  <a:pt x="97231" y="349046"/>
                </a:lnTo>
                <a:lnTo>
                  <a:pt x="97231" y="407898"/>
                </a:lnTo>
                <a:lnTo>
                  <a:pt x="92417" y="410603"/>
                </a:lnTo>
                <a:lnTo>
                  <a:pt x="92417" y="445643"/>
                </a:lnTo>
                <a:lnTo>
                  <a:pt x="84924" y="442760"/>
                </a:lnTo>
                <a:lnTo>
                  <a:pt x="81851" y="441426"/>
                </a:lnTo>
                <a:lnTo>
                  <a:pt x="92417" y="445643"/>
                </a:lnTo>
                <a:lnTo>
                  <a:pt x="92417" y="410603"/>
                </a:lnTo>
                <a:lnTo>
                  <a:pt x="82042" y="416433"/>
                </a:lnTo>
                <a:lnTo>
                  <a:pt x="87261" y="413372"/>
                </a:lnTo>
                <a:lnTo>
                  <a:pt x="97231" y="407898"/>
                </a:lnTo>
                <a:lnTo>
                  <a:pt x="97231" y="349046"/>
                </a:lnTo>
                <a:lnTo>
                  <a:pt x="54381" y="360603"/>
                </a:lnTo>
                <a:lnTo>
                  <a:pt x="22402" y="382790"/>
                </a:lnTo>
                <a:lnTo>
                  <a:pt x="3009" y="416140"/>
                </a:lnTo>
                <a:lnTo>
                  <a:pt x="0" y="434797"/>
                </a:lnTo>
                <a:lnTo>
                  <a:pt x="88" y="442760"/>
                </a:lnTo>
                <a:lnTo>
                  <a:pt x="13436" y="482587"/>
                </a:lnTo>
                <a:lnTo>
                  <a:pt x="51511" y="517347"/>
                </a:lnTo>
                <a:lnTo>
                  <a:pt x="87909" y="530707"/>
                </a:lnTo>
                <a:lnTo>
                  <a:pt x="139852" y="534377"/>
                </a:lnTo>
                <a:lnTo>
                  <a:pt x="155956" y="534098"/>
                </a:lnTo>
                <a:lnTo>
                  <a:pt x="212445" y="527926"/>
                </a:lnTo>
                <a:lnTo>
                  <a:pt x="250532" y="513549"/>
                </a:lnTo>
                <a:lnTo>
                  <a:pt x="292011" y="477926"/>
                </a:lnTo>
                <a:lnTo>
                  <a:pt x="309956" y="448322"/>
                </a:lnTo>
                <a:lnTo>
                  <a:pt x="315683" y="436143"/>
                </a:lnTo>
                <a:lnTo>
                  <a:pt x="330542" y="391490"/>
                </a:lnTo>
                <a:lnTo>
                  <a:pt x="344690" y="337045"/>
                </a:lnTo>
                <a:lnTo>
                  <a:pt x="359486" y="269925"/>
                </a:lnTo>
                <a:lnTo>
                  <a:pt x="367068" y="227965"/>
                </a:lnTo>
                <a:lnTo>
                  <a:pt x="372910" y="188645"/>
                </a:lnTo>
                <a:lnTo>
                  <a:pt x="383209" y="89166"/>
                </a:lnTo>
                <a:lnTo>
                  <a:pt x="386194" y="41186"/>
                </a:lnTo>
                <a:lnTo>
                  <a:pt x="387286" y="10680"/>
                </a:lnTo>
                <a:lnTo>
                  <a:pt x="387438" y="0"/>
                </a:lnTo>
                <a:close/>
              </a:path>
            </a:pathLst>
          </a:custGeom>
          <a:solidFill>
            <a:srgbClr val="7D48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6604437" y="170949"/>
            <a:ext cx="400050" cy="279400"/>
          </a:xfrm>
          <a:custGeom>
            <a:avLst/>
            <a:gdLst/>
            <a:ahLst/>
            <a:cxnLst/>
            <a:rect l="l" t="t" r="r" b="b"/>
            <a:pathLst>
              <a:path w="400050" h="279400">
                <a:moveTo>
                  <a:pt x="400022" y="279147"/>
                </a:moveTo>
                <a:lnTo>
                  <a:pt x="362893" y="252311"/>
                </a:lnTo>
                <a:lnTo>
                  <a:pt x="309084" y="226029"/>
                </a:lnTo>
                <a:lnTo>
                  <a:pt x="271968" y="212991"/>
                </a:lnTo>
                <a:lnTo>
                  <a:pt x="229342" y="198889"/>
                </a:lnTo>
                <a:lnTo>
                  <a:pt x="181646" y="182313"/>
                </a:lnTo>
                <a:lnTo>
                  <a:pt x="137370" y="163772"/>
                </a:lnTo>
                <a:lnTo>
                  <a:pt x="96331" y="138875"/>
                </a:lnTo>
                <a:lnTo>
                  <a:pt x="59382" y="108234"/>
                </a:lnTo>
                <a:lnTo>
                  <a:pt x="27380" y="72458"/>
                </a:lnTo>
                <a:lnTo>
                  <a:pt x="7551" y="33964"/>
                </a:lnTo>
                <a:lnTo>
                  <a:pt x="0" y="0"/>
                </a:lnTo>
                <a:lnTo>
                  <a:pt x="4006" y="5342"/>
                </a:lnTo>
                <a:lnTo>
                  <a:pt x="14024" y="13690"/>
                </a:lnTo>
                <a:lnTo>
                  <a:pt x="46451" y="36433"/>
                </a:lnTo>
                <a:lnTo>
                  <a:pt x="89586" y="56785"/>
                </a:lnTo>
                <a:lnTo>
                  <a:pt x="126426" y="70204"/>
                </a:lnTo>
                <a:lnTo>
                  <a:pt x="167835" y="84249"/>
                </a:lnTo>
                <a:lnTo>
                  <a:pt x="213033" y="100172"/>
                </a:lnTo>
                <a:lnTo>
                  <a:pt x="264408" y="122742"/>
                </a:lnTo>
                <a:lnTo>
                  <a:pt x="312538" y="151594"/>
                </a:lnTo>
                <a:lnTo>
                  <a:pt x="346328" y="179183"/>
                </a:lnTo>
                <a:lnTo>
                  <a:pt x="374645" y="212365"/>
                </a:lnTo>
                <a:lnTo>
                  <a:pt x="392992" y="248208"/>
                </a:lnTo>
                <a:lnTo>
                  <a:pt x="399456" y="273064"/>
                </a:lnTo>
                <a:lnTo>
                  <a:pt x="400022" y="279147"/>
                </a:lnTo>
                <a:close/>
              </a:path>
            </a:pathLst>
          </a:custGeom>
          <a:solidFill>
            <a:srgbClr val="7D483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4" name="object 24"/>
          <p:cNvGrpSpPr/>
          <p:nvPr/>
        </p:nvGrpSpPr>
        <p:grpSpPr>
          <a:xfrm>
            <a:off x="16505017" y="170949"/>
            <a:ext cx="309245" cy="686435"/>
            <a:chOff x="16505017" y="170949"/>
            <a:chExt cx="309245" cy="686435"/>
          </a:xfrm>
        </p:grpSpPr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568165" y="590004"/>
              <a:ext cx="157361" cy="18615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6505017" y="170949"/>
              <a:ext cx="309245" cy="686435"/>
            </a:xfrm>
            <a:custGeom>
              <a:avLst/>
              <a:gdLst/>
              <a:ahLst/>
              <a:cxnLst/>
              <a:rect l="l" t="t" r="r" b="b"/>
              <a:pathLst>
                <a:path w="309244" h="686435">
                  <a:moveTo>
                    <a:pt x="115447" y="685847"/>
                  </a:moveTo>
                  <a:lnTo>
                    <a:pt x="76729" y="679370"/>
                  </a:lnTo>
                  <a:lnTo>
                    <a:pt x="42321" y="660470"/>
                  </a:lnTo>
                  <a:lnTo>
                    <a:pt x="12791" y="624490"/>
                  </a:lnTo>
                  <a:lnTo>
                    <a:pt x="897" y="582503"/>
                  </a:lnTo>
                  <a:lnTo>
                    <a:pt x="0" y="566976"/>
                  </a:lnTo>
                  <a:lnTo>
                    <a:pt x="897" y="551449"/>
                  </a:lnTo>
                  <a:lnTo>
                    <a:pt x="11995" y="511194"/>
                  </a:lnTo>
                  <a:lnTo>
                    <a:pt x="32631" y="477906"/>
                  </a:lnTo>
                  <a:lnTo>
                    <a:pt x="61354" y="451444"/>
                  </a:lnTo>
                  <a:lnTo>
                    <a:pt x="94579" y="432559"/>
                  </a:lnTo>
                  <a:lnTo>
                    <a:pt x="130807" y="420390"/>
                  </a:lnTo>
                  <a:lnTo>
                    <a:pt x="170237" y="412821"/>
                  </a:lnTo>
                  <a:lnTo>
                    <a:pt x="198924" y="409705"/>
                  </a:lnTo>
                  <a:lnTo>
                    <a:pt x="192340" y="388173"/>
                  </a:lnTo>
                  <a:lnTo>
                    <a:pt x="174215" y="326896"/>
                  </a:lnTo>
                  <a:lnTo>
                    <a:pt x="160113" y="276700"/>
                  </a:lnTo>
                  <a:lnTo>
                    <a:pt x="147795" y="230355"/>
                  </a:lnTo>
                  <a:lnTo>
                    <a:pt x="137167" y="187953"/>
                  </a:lnTo>
                  <a:lnTo>
                    <a:pt x="128063" y="149257"/>
                  </a:lnTo>
                  <a:lnTo>
                    <a:pt x="114915" y="88793"/>
                  </a:lnTo>
                  <a:lnTo>
                    <a:pt x="106014" y="43115"/>
                  </a:lnTo>
                  <a:lnTo>
                    <a:pt x="99420" y="0"/>
                  </a:lnTo>
                  <a:lnTo>
                    <a:pt x="105062" y="13278"/>
                  </a:lnTo>
                  <a:lnTo>
                    <a:pt x="120414" y="43199"/>
                  </a:lnTo>
                  <a:lnTo>
                    <a:pt x="143793" y="88981"/>
                  </a:lnTo>
                  <a:lnTo>
                    <a:pt x="173213" y="149257"/>
                  </a:lnTo>
                  <a:lnTo>
                    <a:pt x="190592" y="186399"/>
                  </a:lnTo>
                  <a:lnTo>
                    <a:pt x="209067" y="227015"/>
                  </a:lnTo>
                  <a:lnTo>
                    <a:pt x="228480" y="270825"/>
                  </a:lnTo>
                  <a:lnTo>
                    <a:pt x="248677" y="317546"/>
                  </a:lnTo>
                  <a:lnTo>
                    <a:pt x="269129" y="367549"/>
                  </a:lnTo>
                  <a:lnTo>
                    <a:pt x="289305" y="419054"/>
                  </a:lnTo>
                  <a:lnTo>
                    <a:pt x="202931" y="419054"/>
                  </a:lnTo>
                  <a:lnTo>
                    <a:pt x="185568" y="425733"/>
                  </a:lnTo>
                  <a:lnTo>
                    <a:pt x="131553" y="451649"/>
                  </a:lnTo>
                  <a:lnTo>
                    <a:pt x="85396" y="489843"/>
                  </a:lnTo>
                  <a:lnTo>
                    <a:pt x="64824" y="535698"/>
                  </a:lnTo>
                  <a:lnTo>
                    <a:pt x="63691" y="552952"/>
                  </a:lnTo>
                  <a:lnTo>
                    <a:pt x="63147" y="557880"/>
                  </a:lnTo>
                  <a:lnTo>
                    <a:pt x="81146" y="597023"/>
                  </a:lnTo>
                  <a:lnTo>
                    <a:pt x="275947" y="605211"/>
                  </a:lnTo>
                  <a:lnTo>
                    <a:pt x="263060" y="620386"/>
                  </a:lnTo>
                  <a:lnTo>
                    <a:pt x="233820" y="645552"/>
                  </a:lnTo>
                  <a:lnTo>
                    <a:pt x="186904" y="671823"/>
                  </a:lnTo>
                  <a:lnTo>
                    <a:pt x="133845" y="685062"/>
                  </a:lnTo>
                  <a:lnTo>
                    <a:pt x="115447" y="685847"/>
                  </a:lnTo>
                  <a:close/>
                </a:path>
                <a:path w="309244" h="686435">
                  <a:moveTo>
                    <a:pt x="275947" y="605211"/>
                  </a:moveTo>
                  <a:lnTo>
                    <a:pt x="115154" y="605211"/>
                  </a:lnTo>
                  <a:lnTo>
                    <a:pt x="123842" y="604355"/>
                  </a:lnTo>
                  <a:lnTo>
                    <a:pt x="132399" y="602624"/>
                  </a:lnTo>
                  <a:lnTo>
                    <a:pt x="140642" y="600047"/>
                  </a:lnTo>
                  <a:lnTo>
                    <a:pt x="148570" y="596623"/>
                  </a:lnTo>
                  <a:lnTo>
                    <a:pt x="156184" y="592353"/>
                  </a:lnTo>
                  <a:lnTo>
                    <a:pt x="165565" y="587435"/>
                  </a:lnTo>
                  <a:lnTo>
                    <a:pt x="197893" y="560575"/>
                  </a:lnTo>
                  <a:lnTo>
                    <a:pt x="218050" y="522296"/>
                  </a:lnTo>
                  <a:lnTo>
                    <a:pt x="220509" y="498070"/>
                  </a:lnTo>
                  <a:lnTo>
                    <a:pt x="220204" y="485801"/>
                  </a:lnTo>
                  <a:lnTo>
                    <a:pt x="218889" y="473600"/>
                  </a:lnTo>
                  <a:lnTo>
                    <a:pt x="216573" y="461636"/>
                  </a:lnTo>
                  <a:lnTo>
                    <a:pt x="213257" y="449910"/>
                  </a:lnTo>
                  <a:lnTo>
                    <a:pt x="208942" y="438421"/>
                  </a:lnTo>
                  <a:lnTo>
                    <a:pt x="202931" y="419054"/>
                  </a:lnTo>
                  <a:lnTo>
                    <a:pt x="289305" y="419054"/>
                  </a:lnTo>
                  <a:lnTo>
                    <a:pt x="290081" y="421058"/>
                  </a:lnTo>
                  <a:lnTo>
                    <a:pt x="304356" y="470761"/>
                  </a:lnTo>
                  <a:lnTo>
                    <a:pt x="308634" y="508812"/>
                  </a:lnTo>
                  <a:lnTo>
                    <a:pt x="307416" y="529437"/>
                  </a:lnTo>
                  <a:lnTo>
                    <a:pt x="303458" y="549715"/>
                  </a:lnTo>
                  <a:lnTo>
                    <a:pt x="296760" y="569647"/>
                  </a:lnTo>
                  <a:lnTo>
                    <a:pt x="287436" y="587997"/>
                  </a:lnTo>
                  <a:lnTo>
                    <a:pt x="276203" y="604910"/>
                  </a:lnTo>
                  <a:lnTo>
                    <a:pt x="275947" y="605211"/>
                  </a:lnTo>
                  <a:close/>
                </a:path>
              </a:pathLst>
            </a:custGeom>
            <a:solidFill>
              <a:srgbClr val="7D483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680839" y="192782"/>
            <a:ext cx="4443730" cy="18161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526415" marR="5080" indent="-514350">
              <a:lnSpc>
                <a:spcPct val="116300"/>
              </a:lnSpc>
              <a:spcBef>
                <a:spcPts val="95"/>
              </a:spcBef>
            </a:pPr>
            <a:r>
              <a:rPr dirty="0" sz="5050" spc="-295" b="0">
                <a:solidFill>
                  <a:srgbClr val="853745"/>
                </a:solidFill>
                <a:latin typeface="Tahoma"/>
                <a:cs typeface="Tahoma"/>
              </a:rPr>
              <a:t>C</a:t>
            </a:r>
            <a:r>
              <a:rPr dirty="0" sz="5050" spc="-950" b="0">
                <a:solidFill>
                  <a:srgbClr val="853745"/>
                </a:solidFill>
                <a:latin typeface="Tahoma"/>
                <a:cs typeface="Tahoma"/>
              </a:rPr>
              <a:t>O</a:t>
            </a:r>
            <a:r>
              <a:rPr dirty="0" sz="5050" spc="-605" b="0">
                <a:solidFill>
                  <a:srgbClr val="853745"/>
                </a:solidFill>
                <a:latin typeface="Tahoma"/>
                <a:cs typeface="Tahoma"/>
              </a:rPr>
              <a:t>N</a:t>
            </a:r>
            <a:r>
              <a:rPr dirty="0" sz="5050" spc="-295" b="0">
                <a:solidFill>
                  <a:srgbClr val="853745"/>
                </a:solidFill>
                <a:latin typeface="Tahoma"/>
                <a:cs typeface="Tahoma"/>
              </a:rPr>
              <a:t>C</a:t>
            </a:r>
            <a:r>
              <a:rPr dirty="0" sz="5050" spc="-220" b="0">
                <a:solidFill>
                  <a:srgbClr val="853745"/>
                </a:solidFill>
                <a:latin typeface="Tahoma"/>
                <a:cs typeface="Tahoma"/>
              </a:rPr>
              <a:t>L</a:t>
            </a:r>
            <a:r>
              <a:rPr dirty="0" sz="5050" spc="-665" b="0">
                <a:solidFill>
                  <a:srgbClr val="853745"/>
                </a:solidFill>
                <a:latin typeface="Tahoma"/>
                <a:cs typeface="Tahoma"/>
              </a:rPr>
              <a:t>U</a:t>
            </a:r>
            <a:r>
              <a:rPr dirty="0" sz="5050" spc="-385" b="0">
                <a:solidFill>
                  <a:srgbClr val="853745"/>
                </a:solidFill>
                <a:latin typeface="Tahoma"/>
                <a:cs typeface="Tahoma"/>
              </a:rPr>
              <a:t>S</a:t>
            </a:r>
            <a:r>
              <a:rPr dirty="0" sz="5050" spc="-780" b="0">
                <a:solidFill>
                  <a:srgbClr val="853745"/>
                </a:solidFill>
                <a:latin typeface="Tahoma"/>
                <a:cs typeface="Tahoma"/>
              </a:rPr>
              <a:t>I</a:t>
            </a:r>
            <a:r>
              <a:rPr dirty="0" sz="5050" spc="-950" b="0">
                <a:solidFill>
                  <a:srgbClr val="853745"/>
                </a:solidFill>
                <a:latin typeface="Tahoma"/>
                <a:cs typeface="Tahoma"/>
              </a:rPr>
              <a:t>O</a:t>
            </a:r>
            <a:r>
              <a:rPr dirty="0" sz="5050" spc="-600" b="0">
                <a:solidFill>
                  <a:srgbClr val="853745"/>
                </a:solidFill>
                <a:latin typeface="Tahoma"/>
                <a:cs typeface="Tahoma"/>
              </a:rPr>
              <a:t>N</a:t>
            </a:r>
            <a:r>
              <a:rPr dirty="0" sz="5050" spc="-55" b="0">
                <a:solidFill>
                  <a:srgbClr val="853745"/>
                </a:solidFill>
                <a:latin typeface="Tahoma"/>
                <a:cs typeface="Tahoma"/>
              </a:rPr>
              <a:t> </a:t>
            </a:r>
            <a:r>
              <a:rPr dirty="0" sz="5050" spc="25" b="0">
                <a:solidFill>
                  <a:srgbClr val="853745"/>
                </a:solidFill>
                <a:latin typeface="Tahoma"/>
                <a:cs typeface="Tahoma"/>
              </a:rPr>
              <a:t>A</a:t>
            </a:r>
            <a:r>
              <a:rPr dirty="0" sz="5050" spc="-605" b="0">
                <a:solidFill>
                  <a:srgbClr val="853745"/>
                </a:solidFill>
                <a:latin typeface="Tahoma"/>
                <a:cs typeface="Tahoma"/>
              </a:rPr>
              <a:t>N</a:t>
            </a:r>
            <a:r>
              <a:rPr dirty="0" sz="5050" spc="-509" b="0">
                <a:solidFill>
                  <a:srgbClr val="853745"/>
                </a:solidFill>
                <a:latin typeface="Tahoma"/>
                <a:cs typeface="Tahoma"/>
              </a:rPr>
              <a:t>D  </a:t>
            </a:r>
            <a:r>
              <a:rPr dirty="0" sz="5050" spc="-325" b="0">
                <a:solidFill>
                  <a:srgbClr val="853745"/>
                </a:solidFill>
                <a:latin typeface="Tahoma"/>
                <a:cs typeface="Tahoma"/>
              </a:rPr>
              <a:t>TAKEAWAYS:</a:t>
            </a:r>
            <a:endParaRPr sz="5050">
              <a:latin typeface="Tahoma"/>
              <a:cs typeface="Tahoma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44508" y="2564759"/>
            <a:ext cx="152400" cy="152399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44508" y="4364984"/>
            <a:ext cx="152400" cy="152399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89215" y="7378625"/>
            <a:ext cx="147044" cy="147044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89215" y="9115587"/>
            <a:ext cx="147044" cy="147044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460481" y="2257413"/>
            <a:ext cx="17456785" cy="7165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46125" marR="5080">
              <a:lnSpc>
                <a:spcPct val="115799"/>
              </a:lnSpc>
              <a:spcBef>
                <a:spcPts val="100"/>
              </a:spcBef>
            </a:pPr>
            <a:r>
              <a:rPr dirty="0" sz="3400" spc="-70">
                <a:latin typeface="Verdana"/>
                <a:cs typeface="Verdana"/>
              </a:rPr>
              <a:t>This</a:t>
            </a:r>
            <a:r>
              <a:rPr dirty="0" sz="3400" spc="-360">
                <a:latin typeface="Verdana"/>
                <a:cs typeface="Verdana"/>
              </a:rPr>
              <a:t> </a:t>
            </a:r>
            <a:r>
              <a:rPr dirty="0" sz="3400" spc="-20">
                <a:latin typeface="Verdana"/>
                <a:cs typeface="Verdana"/>
              </a:rPr>
              <a:t>project</a:t>
            </a:r>
            <a:r>
              <a:rPr dirty="0" sz="3400" spc="-360">
                <a:latin typeface="Verdana"/>
                <a:cs typeface="Verdana"/>
              </a:rPr>
              <a:t> </a:t>
            </a:r>
            <a:r>
              <a:rPr dirty="0" sz="3400" spc="-20">
                <a:latin typeface="Verdana"/>
                <a:cs typeface="Verdana"/>
              </a:rPr>
              <a:t>provides</a:t>
            </a:r>
            <a:r>
              <a:rPr dirty="0" sz="3400" spc="-360">
                <a:latin typeface="Verdana"/>
                <a:cs typeface="Verdana"/>
              </a:rPr>
              <a:t> </a:t>
            </a:r>
            <a:r>
              <a:rPr dirty="0" sz="3400" spc="-150">
                <a:latin typeface="Verdana"/>
                <a:cs typeface="Verdana"/>
              </a:rPr>
              <a:t>a</a:t>
            </a:r>
            <a:r>
              <a:rPr dirty="0" sz="3400" spc="-360">
                <a:latin typeface="Verdana"/>
                <a:cs typeface="Verdana"/>
              </a:rPr>
              <a:t> </a:t>
            </a:r>
            <a:r>
              <a:rPr dirty="0" sz="3400" spc="-45">
                <a:latin typeface="Verdana"/>
                <a:cs typeface="Verdana"/>
              </a:rPr>
              <a:t>comprehensive</a:t>
            </a:r>
            <a:r>
              <a:rPr dirty="0" sz="3400" spc="-360">
                <a:latin typeface="Verdana"/>
                <a:cs typeface="Verdana"/>
              </a:rPr>
              <a:t> </a:t>
            </a:r>
            <a:r>
              <a:rPr dirty="0" sz="3400" spc="-75">
                <a:latin typeface="Verdana"/>
                <a:cs typeface="Verdana"/>
              </a:rPr>
              <a:t>exercise</a:t>
            </a:r>
            <a:r>
              <a:rPr dirty="0" sz="3400" spc="-360">
                <a:latin typeface="Verdana"/>
                <a:cs typeface="Verdana"/>
              </a:rPr>
              <a:t> </a:t>
            </a:r>
            <a:r>
              <a:rPr dirty="0" sz="3400" spc="-35">
                <a:latin typeface="Verdana"/>
                <a:cs typeface="Verdana"/>
              </a:rPr>
              <a:t>in</a:t>
            </a:r>
            <a:r>
              <a:rPr dirty="0" sz="3400" spc="-360">
                <a:latin typeface="Verdana"/>
                <a:cs typeface="Verdana"/>
              </a:rPr>
              <a:t> </a:t>
            </a:r>
            <a:r>
              <a:rPr dirty="0" sz="3400" spc="-15">
                <a:latin typeface="Verdana"/>
                <a:cs typeface="Verdana"/>
              </a:rPr>
              <a:t>object</a:t>
            </a:r>
            <a:r>
              <a:rPr dirty="0" sz="3400" spc="-360">
                <a:latin typeface="Verdana"/>
                <a:cs typeface="Verdana"/>
              </a:rPr>
              <a:t> </a:t>
            </a:r>
            <a:r>
              <a:rPr dirty="0" sz="3400" spc="-15">
                <a:latin typeface="Verdana"/>
                <a:cs typeface="Verdana"/>
              </a:rPr>
              <a:t>oriented</a:t>
            </a:r>
            <a:r>
              <a:rPr dirty="0" sz="3400" spc="-360">
                <a:latin typeface="Verdana"/>
                <a:cs typeface="Verdana"/>
              </a:rPr>
              <a:t> </a:t>
            </a:r>
            <a:r>
              <a:rPr dirty="0" sz="3400" spc="-120">
                <a:latin typeface="Verdana"/>
                <a:cs typeface="Verdana"/>
              </a:rPr>
              <a:t>programming, </a:t>
            </a:r>
            <a:r>
              <a:rPr dirty="0" sz="3400" spc="-1180">
                <a:latin typeface="Verdana"/>
                <a:cs typeface="Verdana"/>
              </a:rPr>
              <a:t> </a:t>
            </a:r>
            <a:r>
              <a:rPr dirty="0" sz="3400" spc="100">
                <a:latin typeface="Verdana"/>
                <a:cs typeface="Verdana"/>
              </a:rPr>
              <a:t>f</a:t>
            </a:r>
            <a:r>
              <a:rPr dirty="0" sz="3400" spc="-25">
                <a:latin typeface="Verdana"/>
                <a:cs typeface="Verdana"/>
              </a:rPr>
              <a:t>i</a:t>
            </a:r>
            <a:r>
              <a:rPr dirty="0" sz="3400" spc="60">
                <a:latin typeface="Verdana"/>
                <a:cs typeface="Verdana"/>
              </a:rPr>
              <a:t>l</a:t>
            </a:r>
            <a:r>
              <a:rPr dirty="0" sz="3400" spc="-75">
                <a:latin typeface="Verdana"/>
                <a:cs typeface="Verdana"/>
              </a:rPr>
              <a:t>e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-50">
                <a:latin typeface="Verdana"/>
                <a:cs typeface="Verdana"/>
              </a:rPr>
              <a:t>h</a:t>
            </a:r>
            <a:r>
              <a:rPr dirty="0" sz="3400" spc="-155">
                <a:latin typeface="Verdana"/>
                <a:cs typeface="Verdana"/>
              </a:rPr>
              <a:t>a</a:t>
            </a:r>
            <a:r>
              <a:rPr dirty="0" sz="3400" spc="-50">
                <a:latin typeface="Verdana"/>
                <a:cs typeface="Verdana"/>
              </a:rPr>
              <a:t>n</a:t>
            </a:r>
            <a:r>
              <a:rPr dirty="0" sz="3400" spc="60">
                <a:latin typeface="Verdana"/>
                <a:cs typeface="Verdana"/>
              </a:rPr>
              <a:t>d</a:t>
            </a:r>
            <a:r>
              <a:rPr dirty="0" sz="3400" spc="60">
                <a:latin typeface="Verdana"/>
                <a:cs typeface="Verdana"/>
              </a:rPr>
              <a:t>l</a:t>
            </a:r>
            <a:r>
              <a:rPr dirty="0" sz="3400" spc="-25">
                <a:latin typeface="Verdana"/>
                <a:cs typeface="Verdana"/>
              </a:rPr>
              <a:t>i</a:t>
            </a:r>
            <a:r>
              <a:rPr dirty="0" sz="3400" spc="-50">
                <a:latin typeface="Verdana"/>
                <a:cs typeface="Verdana"/>
              </a:rPr>
              <a:t>n</a:t>
            </a:r>
            <a:r>
              <a:rPr dirty="0" sz="3400" spc="-245">
                <a:latin typeface="Verdana"/>
                <a:cs typeface="Verdana"/>
              </a:rPr>
              <a:t>g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-155">
                <a:latin typeface="Verdana"/>
                <a:cs typeface="Verdana"/>
              </a:rPr>
              <a:t>a</a:t>
            </a:r>
            <a:r>
              <a:rPr dirty="0" sz="3400" spc="-50">
                <a:latin typeface="Verdana"/>
                <a:cs typeface="Verdana"/>
              </a:rPr>
              <a:t>n</a:t>
            </a:r>
            <a:r>
              <a:rPr dirty="0" sz="3400" spc="65">
                <a:latin typeface="Verdana"/>
                <a:cs typeface="Verdana"/>
              </a:rPr>
              <a:t>d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-80">
                <a:latin typeface="Verdana"/>
                <a:cs typeface="Verdana"/>
              </a:rPr>
              <a:t>u</a:t>
            </a:r>
            <a:r>
              <a:rPr dirty="0" sz="3400" spc="-85">
                <a:latin typeface="Verdana"/>
                <a:cs typeface="Verdana"/>
              </a:rPr>
              <a:t>s</a:t>
            </a:r>
            <a:r>
              <a:rPr dirty="0" sz="3400" spc="-80">
                <a:latin typeface="Verdana"/>
                <a:cs typeface="Verdana"/>
              </a:rPr>
              <a:t>e</a:t>
            </a:r>
            <a:r>
              <a:rPr dirty="0" sz="3400" spc="-40">
                <a:latin typeface="Verdana"/>
                <a:cs typeface="Verdana"/>
              </a:rPr>
              <a:t>r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-25">
                <a:latin typeface="Verdana"/>
                <a:cs typeface="Verdana"/>
              </a:rPr>
              <a:t>i</a:t>
            </a:r>
            <a:r>
              <a:rPr dirty="0" sz="3400" spc="-50">
                <a:latin typeface="Verdana"/>
                <a:cs typeface="Verdana"/>
              </a:rPr>
              <a:t>n</a:t>
            </a:r>
            <a:r>
              <a:rPr dirty="0" sz="3400" spc="45">
                <a:latin typeface="Verdana"/>
                <a:cs typeface="Verdana"/>
              </a:rPr>
              <a:t>t</a:t>
            </a:r>
            <a:r>
              <a:rPr dirty="0" sz="3400" spc="-80">
                <a:latin typeface="Verdana"/>
                <a:cs typeface="Verdana"/>
              </a:rPr>
              <a:t>e</a:t>
            </a:r>
            <a:r>
              <a:rPr dirty="0" sz="3400" spc="-45">
                <a:latin typeface="Verdana"/>
                <a:cs typeface="Verdana"/>
              </a:rPr>
              <a:t>r</a:t>
            </a:r>
            <a:r>
              <a:rPr dirty="0" sz="3400" spc="100">
                <a:latin typeface="Verdana"/>
                <a:cs typeface="Verdana"/>
              </a:rPr>
              <a:t>f</a:t>
            </a:r>
            <a:r>
              <a:rPr dirty="0" sz="3400" spc="-155">
                <a:latin typeface="Verdana"/>
                <a:cs typeface="Verdana"/>
              </a:rPr>
              <a:t>a</a:t>
            </a:r>
            <a:r>
              <a:rPr dirty="0" sz="3400" spc="110">
                <a:latin typeface="Verdana"/>
                <a:cs typeface="Verdana"/>
              </a:rPr>
              <a:t>c</a:t>
            </a:r>
            <a:r>
              <a:rPr dirty="0" sz="3400" spc="-75">
                <a:latin typeface="Verdana"/>
                <a:cs typeface="Verdana"/>
              </a:rPr>
              <a:t>e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60">
                <a:latin typeface="Verdana"/>
                <a:cs typeface="Verdana"/>
              </a:rPr>
              <a:t>d</a:t>
            </a:r>
            <a:r>
              <a:rPr dirty="0" sz="3400" spc="-80">
                <a:latin typeface="Verdana"/>
                <a:cs typeface="Verdana"/>
              </a:rPr>
              <a:t>e</a:t>
            </a:r>
            <a:r>
              <a:rPr dirty="0" sz="3400" spc="-85">
                <a:latin typeface="Verdana"/>
                <a:cs typeface="Verdana"/>
              </a:rPr>
              <a:t>s</a:t>
            </a:r>
            <a:r>
              <a:rPr dirty="0" sz="3400" spc="-25">
                <a:latin typeface="Verdana"/>
                <a:cs typeface="Verdana"/>
              </a:rPr>
              <a:t>i</a:t>
            </a:r>
            <a:r>
              <a:rPr dirty="0" sz="3400" spc="-250">
                <a:latin typeface="Verdana"/>
                <a:cs typeface="Verdana"/>
              </a:rPr>
              <a:t>g</a:t>
            </a:r>
            <a:r>
              <a:rPr dirty="0" sz="3400" spc="-50">
                <a:latin typeface="Verdana"/>
                <a:cs typeface="Verdana"/>
              </a:rPr>
              <a:t>n</a:t>
            </a:r>
            <a:r>
              <a:rPr dirty="0" sz="3400" spc="-345">
                <a:latin typeface="Verdana"/>
                <a:cs typeface="Verdana"/>
              </a:rPr>
              <a:t>.</a:t>
            </a:r>
            <a:endParaRPr sz="3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850">
              <a:latin typeface="Verdana"/>
              <a:cs typeface="Verdana"/>
            </a:endParaRPr>
          </a:p>
          <a:p>
            <a:pPr marL="746125" marR="177800">
              <a:lnSpc>
                <a:spcPct val="115799"/>
              </a:lnSpc>
            </a:pPr>
            <a:r>
              <a:rPr dirty="0" sz="3400" spc="-180">
                <a:latin typeface="Verdana"/>
                <a:cs typeface="Verdana"/>
              </a:rPr>
              <a:t>It</a:t>
            </a:r>
            <a:r>
              <a:rPr dirty="0" sz="3400" spc="-360">
                <a:latin typeface="Verdana"/>
                <a:cs typeface="Verdana"/>
              </a:rPr>
              <a:t> </a:t>
            </a:r>
            <a:r>
              <a:rPr dirty="0" sz="3400" spc="10">
                <a:latin typeface="Verdana"/>
                <a:cs typeface="Verdana"/>
              </a:rPr>
              <a:t>not</a:t>
            </a:r>
            <a:r>
              <a:rPr dirty="0" sz="3400" spc="-355">
                <a:latin typeface="Verdana"/>
                <a:cs typeface="Verdana"/>
              </a:rPr>
              <a:t> </a:t>
            </a:r>
            <a:r>
              <a:rPr dirty="0" sz="3400" spc="-10">
                <a:latin typeface="Verdana"/>
                <a:cs typeface="Verdana"/>
              </a:rPr>
              <a:t>only</a:t>
            </a:r>
            <a:r>
              <a:rPr dirty="0" sz="3400" spc="-360">
                <a:latin typeface="Verdana"/>
                <a:cs typeface="Verdana"/>
              </a:rPr>
              <a:t> </a:t>
            </a:r>
            <a:r>
              <a:rPr dirty="0" sz="3400" spc="-55">
                <a:latin typeface="Verdana"/>
                <a:cs typeface="Verdana"/>
              </a:rPr>
              <a:t>enhances</a:t>
            </a:r>
            <a:r>
              <a:rPr dirty="0" sz="3400" spc="-355">
                <a:latin typeface="Verdana"/>
                <a:cs typeface="Verdana"/>
              </a:rPr>
              <a:t> </a:t>
            </a:r>
            <a:r>
              <a:rPr dirty="0" sz="3400" spc="-20">
                <a:latin typeface="Verdana"/>
                <a:cs typeface="Verdana"/>
              </a:rPr>
              <a:t>coding</a:t>
            </a:r>
            <a:r>
              <a:rPr dirty="0" sz="3400" spc="-360">
                <a:latin typeface="Verdana"/>
                <a:cs typeface="Verdana"/>
              </a:rPr>
              <a:t> </a:t>
            </a:r>
            <a:r>
              <a:rPr dirty="0" sz="3400" spc="-65">
                <a:latin typeface="Verdana"/>
                <a:cs typeface="Verdana"/>
              </a:rPr>
              <a:t>skills</a:t>
            </a:r>
            <a:r>
              <a:rPr dirty="0" sz="3400" spc="-355">
                <a:latin typeface="Verdana"/>
                <a:cs typeface="Verdana"/>
              </a:rPr>
              <a:t> </a:t>
            </a:r>
            <a:r>
              <a:rPr dirty="0" sz="3400" spc="10">
                <a:latin typeface="Verdana"/>
                <a:cs typeface="Verdana"/>
              </a:rPr>
              <a:t>but</a:t>
            </a:r>
            <a:r>
              <a:rPr dirty="0" sz="3400" spc="-360">
                <a:latin typeface="Verdana"/>
                <a:cs typeface="Verdana"/>
              </a:rPr>
              <a:t> </a:t>
            </a:r>
            <a:r>
              <a:rPr dirty="0" sz="3400" spc="-35">
                <a:latin typeface="Verdana"/>
                <a:cs typeface="Verdana"/>
              </a:rPr>
              <a:t>also</a:t>
            </a:r>
            <a:r>
              <a:rPr dirty="0" sz="3400" spc="-355">
                <a:latin typeface="Verdana"/>
                <a:cs typeface="Verdana"/>
              </a:rPr>
              <a:t> </a:t>
            </a:r>
            <a:r>
              <a:rPr dirty="0" sz="3400" spc="5">
                <a:latin typeface="Verdana"/>
                <a:cs typeface="Verdana"/>
              </a:rPr>
              <a:t>offers</a:t>
            </a:r>
            <a:r>
              <a:rPr dirty="0" sz="3400" spc="-360">
                <a:latin typeface="Verdana"/>
                <a:cs typeface="Verdana"/>
              </a:rPr>
              <a:t> </a:t>
            </a:r>
            <a:r>
              <a:rPr dirty="0" sz="3400">
                <a:latin typeface="Verdana"/>
                <a:cs typeface="Verdana"/>
              </a:rPr>
              <a:t>practical</a:t>
            </a:r>
            <a:r>
              <a:rPr dirty="0" sz="3400" spc="-355">
                <a:latin typeface="Verdana"/>
                <a:cs typeface="Verdana"/>
              </a:rPr>
              <a:t> </a:t>
            </a:r>
            <a:r>
              <a:rPr dirty="0" sz="3400" spc="-65">
                <a:latin typeface="Verdana"/>
                <a:cs typeface="Verdana"/>
              </a:rPr>
              <a:t>insights</a:t>
            </a:r>
            <a:r>
              <a:rPr dirty="0" sz="3400" spc="-360">
                <a:latin typeface="Verdana"/>
                <a:cs typeface="Verdana"/>
              </a:rPr>
              <a:t> </a:t>
            </a:r>
            <a:r>
              <a:rPr dirty="0" sz="3400">
                <a:latin typeface="Verdana"/>
                <a:cs typeface="Verdana"/>
              </a:rPr>
              <a:t>into</a:t>
            </a:r>
            <a:r>
              <a:rPr dirty="0" sz="3400" spc="-355">
                <a:latin typeface="Verdana"/>
                <a:cs typeface="Verdana"/>
              </a:rPr>
              <a:t> </a:t>
            </a:r>
            <a:r>
              <a:rPr dirty="0" sz="3400" spc="-40">
                <a:latin typeface="Verdana"/>
                <a:cs typeface="Verdana"/>
              </a:rPr>
              <a:t>software </a:t>
            </a:r>
            <a:r>
              <a:rPr dirty="0" sz="3400" spc="-1180">
                <a:latin typeface="Verdana"/>
                <a:cs typeface="Verdana"/>
              </a:rPr>
              <a:t> </a:t>
            </a:r>
            <a:r>
              <a:rPr dirty="0" sz="3400" spc="-25">
                <a:latin typeface="Verdana"/>
                <a:cs typeface="Verdana"/>
              </a:rPr>
              <a:t>development</a:t>
            </a:r>
            <a:r>
              <a:rPr dirty="0" sz="3400" spc="-370">
                <a:latin typeface="Verdana"/>
                <a:cs typeface="Verdana"/>
              </a:rPr>
              <a:t> </a:t>
            </a:r>
            <a:r>
              <a:rPr dirty="0" sz="3400" spc="-60">
                <a:latin typeface="Verdana"/>
                <a:cs typeface="Verdana"/>
              </a:rPr>
              <a:t>processes.</a:t>
            </a:r>
            <a:endParaRPr sz="3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7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5900" spc="-409">
                <a:solidFill>
                  <a:srgbClr val="853745"/>
                </a:solidFill>
                <a:latin typeface="Tahoma"/>
                <a:cs typeface="Tahoma"/>
              </a:rPr>
              <a:t>REFERENCES:</a:t>
            </a:r>
            <a:endParaRPr sz="5900">
              <a:latin typeface="Tahoma"/>
              <a:cs typeface="Tahoma"/>
            </a:endParaRPr>
          </a:p>
          <a:p>
            <a:pPr marL="478155" marR="2129155">
              <a:lnSpc>
                <a:spcPct val="116900"/>
              </a:lnSpc>
              <a:spcBef>
                <a:spcPts val="2755"/>
              </a:spcBef>
            </a:pPr>
            <a:r>
              <a:rPr dirty="0" sz="3250" spc="-30">
                <a:latin typeface="Verdana"/>
                <a:cs typeface="Verdana"/>
              </a:rPr>
              <a:t>Use</a:t>
            </a:r>
            <a:r>
              <a:rPr dirty="0" sz="3250" spc="-335">
                <a:latin typeface="Verdana"/>
                <a:cs typeface="Verdana"/>
              </a:rPr>
              <a:t> </a:t>
            </a:r>
            <a:r>
              <a:rPr dirty="0" sz="3250" spc="80">
                <a:latin typeface="Verdana"/>
                <a:cs typeface="Verdana"/>
              </a:rPr>
              <a:t>of</a:t>
            </a:r>
            <a:r>
              <a:rPr dirty="0" sz="3250" spc="-335">
                <a:latin typeface="Verdana"/>
                <a:cs typeface="Verdana"/>
              </a:rPr>
              <a:t> </a:t>
            </a:r>
            <a:r>
              <a:rPr dirty="0" sz="3250" spc="-204">
                <a:latin typeface="Verdana"/>
                <a:cs typeface="Verdana"/>
              </a:rPr>
              <a:t>AI</a:t>
            </a:r>
            <a:r>
              <a:rPr dirty="0" sz="3250" spc="475">
                <a:latin typeface="Verdana"/>
                <a:cs typeface="Verdana"/>
              </a:rPr>
              <a:t> </a:t>
            </a:r>
            <a:r>
              <a:rPr dirty="0" sz="3250" spc="-65">
                <a:latin typeface="Verdana"/>
                <a:cs typeface="Verdana"/>
              </a:rPr>
              <a:t>programs</a:t>
            </a:r>
            <a:r>
              <a:rPr dirty="0" sz="3250" spc="-335">
                <a:latin typeface="Verdana"/>
                <a:cs typeface="Verdana"/>
              </a:rPr>
              <a:t> </a:t>
            </a:r>
            <a:r>
              <a:rPr dirty="0" sz="3250" spc="55">
                <a:latin typeface="Verdana"/>
                <a:cs typeface="Verdana"/>
              </a:rPr>
              <a:t>to</a:t>
            </a:r>
            <a:r>
              <a:rPr dirty="0" sz="3250" spc="-335">
                <a:latin typeface="Verdana"/>
                <a:cs typeface="Verdana"/>
              </a:rPr>
              <a:t> </a:t>
            </a:r>
            <a:r>
              <a:rPr dirty="0" sz="3250" spc="-20">
                <a:latin typeface="Verdana"/>
                <a:cs typeface="Verdana"/>
              </a:rPr>
              <a:t>understand</a:t>
            </a:r>
            <a:r>
              <a:rPr dirty="0" sz="3250" spc="-335">
                <a:latin typeface="Verdana"/>
                <a:cs typeface="Verdana"/>
              </a:rPr>
              <a:t> </a:t>
            </a:r>
            <a:r>
              <a:rPr dirty="0" sz="3250" spc="-5">
                <a:latin typeface="Verdana"/>
                <a:cs typeface="Verdana"/>
              </a:rPr>
              <a:t>project</a:t>
            </a:r>
            <a:r>
              <a:rPr dirty="0" sz="3250" spc="-335">
                <a:latin typeface="Verdana"/>
                <a:cs typeface="Verdana"/>
              </a:rPr>
              <a:t> </a:t>
            </a:r>
            <a:r>
              <a:rPr dirty="0" sz="3250" spc="-30">
                <a:latin typeface="Verdana"/>
                <a:cs typeface="Verdana"/>
              </a:rPr>
              <a:t>workflow</a:t>
            </a:r>
            <a:r>
              <a:rPr dirty="0" sz="3250" spc="-335">
                <a:latin typeface="Verdana"/>
                <a:cs typeface="Verdana"/>
              </a:rPr>
              <a:t> </a:t>
            </a:r>
            <a:r>
              <a:rPr dirty="0" sz="3250" spc="-25">
                <a:latin typeface="Verdana"/>
                <a:cs typeface="Verdana"/>
              </a:rPr>
              <a:t>and</a:t>
            </a:r>
            <a:r>
              <a:rPr dirty="0" sz="3250" spc="-335">
                <a:latin typeface="Verdana"/>
                <a:cs typeface="Verdana"/>
              </a:rPr>
              <a:t> </a:t>
            </a:r>
            <a:r>
              <a:rPr dirty="0" sz="3250" spc="-20">
                <a:latin typeface="Verdana"/>
                <a:cs typeface="Verdana"/>
              </a:rPr>
              <a:t>internal</a:t>
            </a:r>
            <a:r>
              <a:rPr dirty="0" sz="3250" spc="-335">
                <a:latin typeface="Verdana"/>
                <a:cs typeface="Verdana"/>
              </a:rPr>
              <a:t> </a:t>
            </a:r>
            <a:r>
              <a:rPr dirty="0" sz="3250" spc="-10">
                <a:latin typeface="Verdana"/>
                <a:cs typeface="Verdana"/>
              </a:rPr>
              <a:t>logics</a:t>
            </a:r>
            <a:r>
              <a:rPr dirty="0" sz="3250" spc="-335">
                <a:latin typeface="Verdana"/>
                <a:cs typeface="Verdana"/>
              </a:rPr>
              <a:t> </a:t>
            </a:r>
            <a:r>
              <a:rPr dirty="0" sz="3250" spc="45">
                <a:latin typeface="Verdana"/>
                <a:cs typeface="Verdana"/>
              </a:rPr>
              <a:t>for </a:t>
            </a:r>
            <a:r>
              <a:rPr dirty="0" sz="3250" spc="-1130">
                <a:latin typeface="Verdana"/>
                <a:cs typeface="Verdana"/>
              </a:rPr>
              <a:t> </a:t>
            </a:r>
            <a:r>
              <a:rPr dirty="0" sz="3250" spc="-60">
                <a:latin typeface="Verdana"/>
                <a:cs typeface="Verdana"/>
              </a:rPr>
              <a:t>some</a:t>
            </a:r>
            <a:r>
              <a:rPr dirty="0" sz="3250" spc="-345">
                <a:latin typeface="Verdana"/>
                <a:cs typeface="Verdana"/>
              </a:rPr>
              <a:t> </a:t>
            </a:r>
            <a:r>
              <a:rPr dirty="0" sz="3250" spc="-70">
                <a:latin typeface="Verdana"/>
                <a:cs typeface="Verdana"/>
              </a:rPr>
              <a:t>part.</a:t>
            </a:r>
            <a:endParaRPr sz="32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250">
              <a:latin typeface="Verdana"/>
              <a:cs typeface="Verdana"/>
            </a:endParaRPr>
          </a:p>
          <a:p>
            <a:pPr marL="478155">
              <a:lnSpc>
                <a:spcPct val="100000"/>
              </a:lnSpc>
            </a:pPr>
            <a:r>
              <a:rPr dirty="0" sz="3250" spc="-80">
                <a:latin typeface="Verdana"/>
                <a:cs typeface="Verdana"/>
                <a:hlinkClick r:id="rId19"/>
              </a:rPr>
              <a:t>www.github.com</a:t>
            </a:r>
            <a:endParaRPr sz="32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FECD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493349"/>
            <a:ext cx="4166108" cy="479365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3855456" y="0"/>
            <a:ext cx="4432935" cy="5292090"/>
            <a:chOff x="13855456" y="0"/>
            <a:chExt cx="4432935" cy="529209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74820" y="0"/>
              <a:ext cx="4413179" cy="52914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62848" y="2993169"/>
              <a:ext cx="196941" cy="19873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08968" y="3204263"/>
              <a:ext cx="197024" cy="19931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91080" y="3684218"/>
              <a:ext cx="201999" cy="22035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61283" y="1653382"/>
              <a:ext cx="198409" cy="17836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85406" y="132974"/>
              <a:ext cx="145880" cy="1444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713351" y="840436"/>
              <a:ext cx="132013" cy="1289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128434" y="4380215"/>
              <a:ext cx="130893" cy="10840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870336" y="1407729"/>
              <a:ext cx="158233" cy="6587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654281" y="2679700"/>
              <a:ext cx="127765" cy="8236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893444" y="2664184"/>
              <a:ext cx="119048" cy="7863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615663" y="4843955"/>
              <a:ext cx="108887" cy="10801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693041" y="2465412"/>
              <a:ext cx="107169" cy="8246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781126" y="4176550"/>
              <a:ext cx="101921" cy="8907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467514" y="1928029"/>
              <a:ext cx="95210" cy="8313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896234" y="123156"/>
              <a:ext cx="86639" cy="7796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384320" y="1876465"/>
              <a:ext cx="70850" cy="8356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855456" y="2006282"/>
              <a:ext cx="77311" cy="10256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7606807" y="3071594"/>
              <a:ext cx="74295" cy="82550"/>
            </a:xfrm>
            <a:custGeom>
              <a:avLst/>
              <a:gdLst/>
              <a:ahLst/>
              <a:cxnLst/>
              <a:rect l="l" t="t" r="r" b="b"/>
              <a:pathLst>
                <a:path w="74294" h="82550">
                  <a:moveTo>
                    <a:pt x="1371" y="80067"/>
                  </a:moveTo>
                  <a:lnTo>
                    <a:pt x="482" y="82492"/>
                  </a:lnTo>
                  <a:lnTo>
                    <a:pt x="0" y="79774"/>
                  </a:lnTo>
                  <a:lnTo>
                    <a:pt x="1371" y="80067"/>
                  </a:lnTo>
                  <a:close/>
                </a:path>
                <a:path w="74294" h="82550">
                  <a:moveTo>
                    <a:pt x="70335" y="12261"/>
                  </a:moveTo>
                  <a:lnTo>
                    <a:pt x="73846" y="22893"/>
                  </a:lnTo>
                  <a:lnTo>
                    <a:pt x="72010" y="33897"/>
                  </a:lnTo>
                  <a:lnTo>
                    <a:pt x="65103" y="46390"/>
                  </a:lnTo>
                  <a:lnTo>
                    <a:pt x="35069" y="75222"/>
                  </a:lnTo>
                  <a:lnTo>
                    <a:pt x="17887" y="81850"/>
                  </a:lnTo>
                  <a:lnTo>
                    <a:pt x="8940" y="81680"/>
                  </a:lnTo>
                  <a:lnTo>
                    <a:pt x="1371" y="80067"/>
                  </a:lnTo>
                  <a:lnTo>
                    <a:pt x="5313" y="69309"/>
                  </a:lnTo>
                  <a:lnTo>
                    <a:pt x="9010" y="55959"/>
                  </a:lnTo>
                  <a:lnTo>
                    <a:pt x="11088" y="42372"/>
                  </a:lnTo>
                  <a:lnTo>
                    <a:pt x="11061" y="28475"/>
                  </a:lnTo>
                  <a:lnTo>
                    <a:pt x="13886" y="17313"/>
                  </a:lnTo>
                  <a:lnTo>
                    <a:pt x="22281" y="7630"/>
                  </a:lnTo>
                  <a:lnTo>
                    <a:pt x="35154" y="1251"/>
                  </a:lnTo>
                  <a:lnTo>
                    <a:pt x="51408" y="0"/>
                  </a:lnTo>
                  <a:lnTo>
                    <a:pt x="62511" y="3973"/>
                  </a:lnTo>
                  <a:lnTo>
                    <a:pt x="70335" y="12261"/>
                  </a:lnTo>
                  <a:close/>
                </a:path>
              </a:pathLst>
            </a:custGeom>
            <a:solidFill>
              <a:srgbClr val="DDD4B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/>
          <p:nvPr/>
        </p:nvSpPr>
        <p:spPr>
          <a:xfrm>
            <a:off x="13099570" y="683425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5" h="59690">
                <a:moveTo>
                  <a:pt x="57001" y="12352"/>
                </a:moveTo>
                <a:lnTo>
                  <a:pt x="62631" y="22440"/>
                </a:lnTo>
                <a:lnTo>
                  <a:pt x="62795" y="33710"/>
                </a:lnTo>
                <a:lnTo>
                  <a:pt x="56807" y="44078"/>
                </a:lnTo>
                <a:lnTo>
                  <a:pt x="53837" y="46288"/>
                </a:lnTo>
                <a:lnTo>
                  <a:pt x="51602" y="49488"/>
                </a:lnTo>
                <a:lnTo>
                  <a:pt x="49622" y="50961"/>
                </a:lnTo>
                <a:lnTo>
                  <a:pt x="38474" y="57235"/>
                </a:lnTo>
                <a:lnTo>
                  <a:pt x="26140" y="59200"/>
                </a:lnTo>
                <a:lnTo>
                  <a:pt x="14748" y="57003"/>
                </a:lnTo>
                <a:lnTo>
                  <a:pt x="6425" y="50792"/>
                </a:lnTo>
                <a:lnTo>
                  <a:pt x="1209" y="40420"/>
                </a:lnTo>
                <a:lnTo>
                  <a:pt x="0" y="29230"/>
                </a:lnTo>
                <a:lnTo>
                  <a:pt x="2909" y="18149"/>
                </a:lnTo>
                <a:lnTo>
                  <a:pt x="10048" y="8103"/>
                </a:lnTo>
                <a:lnTo>
                  <a:pt x="15253" y="2692"/>
                </a:lnTo>
                <a:lnTo>
                  <a:pt x="20941" y="0"/>
                </a:lnTo>
                <a:lnTo>
                  <a:pt x="39937" y="2789"/>
                </a:lnTo>
                <a:lnTo>
                  <a:pt x="46591" y="5530"/>
                </a:lnTo>
                <a:lnTo>
                  <a:pt x="57001" y="12352"/>
                </a:lnTo>
                <a:close/>
              </a:path>
            </a:pathLst>
          </a:custGeom>
          <a:solidFill>
            <a:srgbClr val="DDD4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4073765" y="1206274"/>
            <a:ext cx="76835" cy="61594"/>
          </a:xfrm>
          <a:custGeom>
            <a:avLst/>
            <a:gdLst/>
            <a:ahLst/>
            <a:cxnLst/>
            <a:rect l="l" t="t" r="r" b="b"/>
            <a:pathLst>
              <a:path w="76834" h="61594">
                <a:moveTo>
                  <a:pt x="70311" y="3224"/>
                </a:moveTo>
                <a:lnTo>
                  <a:pt x="75467" y="10156"/>
                </a:lnTo>
                <a:lnTo>
                  <a:pt x="76433" y="15590"/>
                </a:lnTo>
                <a:lnTo>
                  <a:pt x="72956" y="21254"/>
                </a:lnTo>
                <a:lnTo>
                  <a:pt x="71712" y="23717"/>
                </a:lnTo>
                <a:lnTo>
                  <a:pt x="68487" y="27654"/>
                </a:lnTo>
                <a:lnTo>
                  <a:pt x="66761" y="27401"/>
                </a:lnTo>
                <a:lnTo>
                  <a:pt x="53088" y="32284"/>
                </a:lnTo>
                <a:lnTo>
                  <a:pt x="41349" y="39767"/>
                </a:lnTo>
                <a:lnTo>
                  <a:pt x="30439" y="48363"/>
                </a:lnTo>
                <a:lnTo>
                  <a:pt x="13311" y="61008"/>
                </a:lnTo>
                <a:lnTo>
                  <a:pt x="6657" y="58267"/>
                </a:lnTo>
                <a:lnTo>
                  <a:pt x="2238" y="52326"/>
                </a:lnTo>
                <a:lnTo>
                  <a:pt x="0" y="42790"/>
                </a:lnTo>
                <a:lnTo>
                  <a:pt x="1142" y="32759"/>
                </a:lnTo>
                <a:lnTo>
                  <a:pt x="5332" y="24499"/>
                </a:lnTo>
                <a:lnTo>
                  <a:pt x="12237" y="20276"/>
                </a:lnTo>
                <a:lnTo>
                  <a:pt x="26373" y="17211"/>
                </a:lnTo>
                <a:lnTo>
                  <a:pt x="39544" y="12268"/>
                </a:lnTo>
                <a:lnTo>
                  <a:pt x="52348" y="6444"/>
                </a:lnTo>
                <a:lnTo>
                  <a:pt x="65384" y="736"/>
                </a:lnTo>
                <a:lnTo>
                  <a:pt x="66374" y="0"/>
                </a:lnTo>
                <a:lnTo>
                  <a:pt x="70311" y="3224"/>
                </a:lnTo>
                <a:close/>
              </a:path>
            </a:pathLst>
          </a:custGeom>
          <a:solidFill>
            <a:srgbClr val="DDD4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4608936" y="613057"/>
            <a:ext cx="48895" cy="51435"/>
          </a:xfrm>
          <a:custGeom>
            <a:avLst/>
            <a:gdLst/>
            <a:ahLst/>
            <a:cxnLst/>
            <a:rect l="l" t="t" r="r" b="b"/>
            <a:pathLst>
              <a:path w="48894" h="51434">
                <a:moveTo>
                  <a:pt x="44266" y="16384"/>
                </a:moveTo>
                <a:lnTo>
                  <a:pt x="48265" y="26412"/>
                </a:lnTo>
                <a:lnTo>
                  <a:pt x="48534" y="37629"/>
                </a:lnTo>
                <a:lnTo>
                  <a:pt x="46246" y="43633"/>
                </a:lnTo>
                <a:lnTo>
                  <a:pt x="41673" y="48309"/>
                </a:lnTo>
                <a:lnTo>
                  <a:pt x="35395" y="51080"/>
                </a:lnTo>
                <a:lnTo>
                  <a:pt x="27992" y="51371"/>
                </a:lnTo>
                <a:lnTo>
                  <a:pt x="20906" y="50537"/>
                </a:lnTo>
                <a:lnTo>
                  <a:pt x="0" y="13742"/>
                </a:lnTo>
                <a:lnTo>
                  <a:pt x="4214" y="9069"/>
                </a:lnTo>
                <a:lnTo>
                  <a:pt x="14117" y="1702"/>
                </a:lnTo>
                <a:lnTo>
                  <a:pt x="20541" y="0"/>
                </a:lnTo>
                <a:lnTo>
                  <a:pt x="26458" y="1750"/>
                </a:lnTo>
                <a:lnTo>
                  <a:pt x="36882" y="8009"/>
                </a:lnTo>
                <a:lnTo>
                  <a:pt x="44266" y="16384"/>
                </a:lnTo>
                <a:close/>
              </a:path>
            </a:pathLst>
          </a:custGeom>
          <a:solidFill>
            <a:srgbClr val="DDD4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7569251" y="3142638"/>
            <a:ext cx="38735" cy="36830"/>
          </a:xfrm>
          <a:custGeom>
            <a:avLst/>
            <a:gdLst/>
            <a:ahLst/>
            <a:cxnLst/>
            <a:rect l="l" t="t" r="r" b="b"/>
            <a:pathLst>
              <a:path w="38734" h="36830">
                <a:moveTo>
                  <a:pt x="37665" y="10973"/>
                </a:moveTo>
                <a:lnTo>
                  <a:pt x="36795" y="13911"/>
                </a:lnTo>
                <a:lnTo>
                  <a:pt x="34054" y="20565"/>
                </a:lnTo>
                <a:lnTo>
                  <a:pt x="31566" y="25492"/>
                </a:lnTo>
                <a:lnTo>
                  <a:pt x="28825" y="32146"/>
                </a:lnTo>
                <a:lnTo>
                  <a:pt x="23874" y="35829"/>
                </a:lnTo>
                <a:lnTo>
                  <a:pt x="18440" y="36796"/>
                </a:lnTo>
                <a:lnTo>
                  <a:pt x="12809" y="35721"/>
                </a:lnTo>
                <a:lnTo>
                  <a:pt x="7259" y="31846"/>
                </a:lnTo>
                <a:lnTo>
                  <a:pt x="2689" y="25800"/>
                </a:lnTo>
                <a:lnTo>
                  <a:pt x="0" y="18210"/>
                </a:lnTo>
                <a:lnTo>
                  <a:pt x="40" y="10705"/>
                </a:lnTo>
                <a:lnTo>
                  <a:pt x="2736" y="4830"/>
                </a:lnTo>
                <a:lnTo>
                  <a:pt x="7599" y="1092"/>
                </a:lnTo>
                <a:lnTo>
                  <a:pt x="14140" y="0"/>
                </a:lnTo>
                <a:lnTo>
                  <a:pt x="21663" y="484"/>
                </a:lnTo>
                <a:lnTo>
                  <a:pt x="28232" y="2400"/>
                </a:lnTo>
                <a:lnTo>
                  <a:pt x="33729" y="5977"/>
                </a:lnTo>
                <a:lnTo>
                  <a:pt x="37665" y="10973"/>
                </a:lnTo>
                <a:close/>
              </a:path>
              <a:path w="38734" h="36830">
                <a:moveTo>
                  <a:pt x="38546" y="7994"/>
                </a:moveTo>
                <a:lnTo>
                  <a:pt x="38039" y="11447"/>
                </a:lnTo>
                <a:lnTo>
                  <a:pt x="37665" y="10973"/>
                </a:lnTo>
                <a:lnTo>
                  <a:pt x="38546" y="7994"/>
                </a:lnTo>
                <a:close/>
              </a:path>
            </a:pathLst>
          </a:custGeom>
          <a:solidFill>
            <a:srgbClr val="DDD4B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8" name="object 28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6179838" y="150216"/>
            <a:ext cx="1879484" cy="2012301"/>
          </a:xfrm>
          <a:prstGeom prst="rect">
            <a:avLst/>
          </a:prstGeom>
        </p:spPr>
      </p:pic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370"/>
              <a:t>Thank</a:t>
            </a:r>
            <a:r>
              <a:rPr dirty="0" spc="965"/>
              <a:t> </a:t>
            </a:r>
            <a:r>
              <a:rPr dirty="0" spc="-400"/>
              <a:t>You!</a:t>
            </a:r>
          </a:p>
        </p:txBody>
      </p:sp>
      <p:grpSp>
        <p:nvGrpSpPr>
          <p:cNvPr id="30" name="object 30"/>
          <p:cNvGrpSpPr/>
          <p:nvPr/>
        </p:nvGrpSpPr>
        <p:grpSpPr>
          <a:xfrm>
            <a:off x="1064272" y="664797"/>
            <a:ext cx="2743200" cy="2658110"/>
            <a:chOff x="1064272" y="664797"/>
            <a:chExt cx="2743200" cy="2658110"/>
          </a:xfrm>
        </p:grpSpPr>
        <p:sp>
          <p:nvSpPr>
            <p:cNvPr id="31" name="object 31"/>
            <p:cNvSpPr/>
            <p:nvPr/>
          </p:nvSpPr>
          <p:spPr>
            <a:xfrm>
              <a:off x="2477779" y="664797"/>
              <a:ext cx="1329690" cy="1485265"/>
            </a:xfrm>
            <a:custGeom>
              <a:avLst/>
              <a:gdLst/>
              <a:ahLst/>
              <a:cxnLst/>
              <a:rect l="l" t="t" r="r" b="b"/>
              <a:pathLst>
                <a:path w="1329689" h="1485264">
                  <a:moveTo>
                    <a:pt x="671451" y="300596"/>
                  </a:moveTo>
                  <a:lnTo>
                    <a:pt x="550764" y="300596"/>
                  </a:lnTo>
                  <a:lnTo>
                    <a:pt x="575212" y="292569"/>
                  </a:lnTo>
                  <a:lnTo>
                    <a:pt x="600692" y="274083"/>
                  </a:lnTo>
                  <a:lnTo>
                    <a:pt x="626688" y="245784"/>
                  </a:lnTo>
                  <a:lnTo>
                    <a:pt x="652685" y="208317"/>
                  </a:lnTo>
                  <a:lnTo>
                    <a:pt x="680099" y="166838"/>
                  </a:lnTo>
                  <a:lnTo>
                    <a:pt x="709364" y="129193"/>
                  </a:lnTo>
                  <a:lnTo>
                    <a:pt x="740347" y="95416"/>
                  </a:lnTo>
                  <a:lnTo>
                    <a:pt x="772918" y="65540"/>
                  </a:lnTo>
                  <a:lnTo>
                    <a:pt x="806943" y="39597"/>
                  </a:lnTo>
                  <a:lnTo>
                    <a:pt x="854062" y="12890"/>
                  </a:lnTo>
                  <a:lnTo>
                    <a:pt x="896209" y="0"/>
                  </a:lnTo>
                  <a:lnTo>
                    <a:pt x="933321" y="1054"/>
                  </a:lnTo>
                  <a:lnTo>
                    <a:pt x="965333" y="16183"/>
                  </a:lnTo>
                  <a:lnTo>
                    <a:pt x="989776" y="43791"/>
                  </a:lnTo>
                  <a:lnTo>
                    <a:pt x="999679" y="67993"/>
                  </a:lnTo>
                  <a:lnTo>
                    <a:pt x="913329" y="67993"/>
                  </a:lnTo>
                  <a:lnTo>
                    <a:pt x="895520" y="71361"/>
                  </a:lnTo>
                  <a:lnTo>
                    <a:pt x="847573" y="96755"/>
                  </a:lnTo>
                  <a:lnTo>
                    <a:pt x="810805" y="125409"/>
                  </a:lnTo>
                  <a:lnTo>
                    <a:pt x="776039" y="159681"/>
                  </a:lnTo>
                  <a:lnTo>
                    <a:pt x="743468" y="199504"/>
                  </a:lnTo>
                  <a:lnTo>
                    <a:pt x="713286" y="244815"/>
                  </a:lnTo>
                  <a:lnTo>
                    <a:pt x="685331" y="285306"/>
                  </a:lnTo>
                  <a:lnTo>
                    <a:pt x="671451" y="300596"/>
                  </a:lnTo>
                  <a:close/>
                </a:path>
                <a:path w="1329689" h="1485264">
                  <a:moveTo>
                    <a:pt x="1326362" y="943807"/>
                  </a:moveTo>
                  <a:lnTo>
                    <a:pt x="1181720" y="943807"/>
                  </a:lnTo>
                  <a:lnTo>
                    <a:pt x="1228742" y="943194"/>
                  </a:lnTo>
                  <a:lnTo>
                    <a:pt x="1252005" y="937028"/>
                  </a:lnTo>
                  <a:lnTo>
                    <a:pt x="1259387" y="932089"/>
                  </a:lnTo>
                  <a:lnTo>
                    <a:pt x="1262109" y="925203"/>
                  </a:lnTo>
                  <a:lnTo>
                    <a:pt x="1262055" y="915217"/>
                  </a:lnTo>
                  <a:lnTo>
                    <a:pt x="1239287" y="862041"/>
                  </a:lnTo>
                  <a:lnTo>
                    <a:pt x="1193061" y="820420"/>
                  </a:lnTo>
                  <a:lnTo>
                    <a:pt x="1104893" y="782275"/>
                  </a:lnTo>
                  <a:lnTo>
                    <a:pt x="1053180" y="755712"/>
                  </a:lnTo>
                  <a:lnTo>
                    <a:pt x="1007959" y="726542"/>
                  </a:lnTo>
                  <a:lnTo>
                    <a:pt x="969350" y="694928"/>
                  </a:lnTo>
                  <a:lnTo>
                    <a:pt x="937475" y="661035"/>
                  </a:lnTo>
                  <a:lnTo>
                    <a:pt x="912453" y="625029"/>
                  </a:lnTo>
                  <a:lnTo>
                    <a:pt x="894408" y="587073"/>
                  </a:lnTo>
                  <a:lnTo>
                    <a:pt x="883459" y="547332"/>
                  </a:lnTo>
                  <a:lnTo>
                    <a:pt x="879727" y="505970"/>
                  </a:lnTo>
                  <a:lnTo>
                    <a:pt x="883334" y="463153"/>
                  </a:lnTo>
                  <a:lnTo>
                    <a:pt x="894401" y="419044"/>
                  </a:lnTo>
                  <a:lnTo>
                    <a:pt x="916905" y="343120"/>
                  </a:lnTo>
                  <a:lnTo>
                    <a:pt x="932709" y="273905"/>
                  </a:lnTo>
                  <a:lnTo>
                    <a:pt x="942231" y="212563"/>
                  </a:lnTo>
                  <a:lnTo>
                    <a:pt x="945863" y="160376"/>
                  </a:lnTo>
                  <a:lnTo>
                    <a:pt x="944002" y="118597"/>
                  </a:lnTo>
                  <a:lnTo>
                    <a:pt x="937046" y="88479"/>
                  </a:lnTo>
                  <a:lnTo>
                    <a:pt x="925391" y="71275"/>
                  </a:lnTo>
                  <a:lnTo>
                    <a:pt x="913329" y="67993"/>
                  </a:lnTo>
                  <a:lnTo>
                    <a:pt x="999679" y="67993"/>
                  </a:lnTo>
                  <a:lnTo>
                    <a:pt x="1004944" y="80861"/>
                  </a:lnTo>
                  <a:lnTo>
                    <a:pt x="1012219" y="125079"/>
                  </a:lnTo>
                  <a:lnTo>
                    <a:pt x="1012987" y="174132"/>
                  </a:lnTo>
                  <a:lnTo>
                    <a:pt x="1008632" y="225705"/>
                  </a:lnTo>
                  <a:lnTo>
                    <a:pt x="1000536" y="277485"/>
                  </a:lnTo>
                  <a:lnTo>
                    <a:pt x="990086" y="327157"/>
                  </a:lnTo>
                  <a:lnTo>
                    <a:pt x="978665" y="372408"/>
                  </a:lnTo>
                  <a:lnTo>
                    <a:pt x="967657" y="410925"/>
                  </a:lnTo>
                  <a:lnTo>
                    <a:pt x="958446" y="440392"/>
                  </a:lnTo>
                  <a:lnTo>
                    <a:pt x="948317" y="488906"/>
                  </a:lnTo>
                  <a:lnTo>
                    <a:pt x="950215" y="532908"/>
                  </a:lnTo>
                  <a:lnTo>
                    <a:pt x="962369" y="572555"/>
                  </a:lnTo>
                  <a:lnTo>
                    <a:pt x="983006" y="608004"/>
                  </a:lnTo>
                  <a:lnTo>
                    <a:pt x="1010353" y="639412"/>
                  </a:lnTo>
                  <a:lnTo>
                    <a:pt x="1042638" y="666937"/>
                  </a:lnTo>
                  <a:lnTo>
                    <a:pt x="1078088" y="690734"/>
                  </a:lnTo>
                  <a:lnTo>
                    <a:pt x="1114930" y="710961"/>
                  </a:lnTo>
                  <a:lnTo>
                    <a:pt x="1151392" y="727775"/>
                  </a:lnTo>
                  <a:lnTo>
                    <a:pt x="1185701" y="741333"/>
                  </a:lnTo>
                  <a:lnTo>
                    <a:pt x="1228516" y="761702"/>
                  </a:lnTo>
                  <a:lnTo>
                    <a:pt x="1265327" y="789108"/>
                  </a:lnTo>
                  <a:lnTo>
                    <a:pt x="1295035" y="822583"/>
                  </a:lnTo>
                  <a:lnTo>
                    <a:pt x="1316545" y="861158"/>
                  </a:lnTo>
                  <a:lnTo>
                    <a:pt x="1328467" y="901304"/>
                  </a:lnTo>
                  <a:lnTo>
                    <a:pt x="1329285" y="933381"/>
                  </a:lnTo>
                  <a:lnTo>
                    <a:pt x="1326362" y="943807"/>
                  </a:lnTo>
                  <a:close/>
                </a:path>
                <a:path w="1329689" h="1485264">
                  <a:moveTo>
                    <a:pt x="127704" y="1071374"/>
                  </a:moveTo>
                  <a:lnTo>
                    <a:pt x="84523" y="1068125"/>
                  </a:lnTo>
                  <a:lnTo>
                    <a:pt x="25123" y="1043294"/>
                  </a:lnTo>
                  <a:lnTo>
                    <a:pt x="0" y="981392"/>
                  </a:lnTo>
                  <a:lnTo>
                    <a:pt x="10734" y="938568"/>
                  </a:lnTo>
                  <a:lnTo>
                    <a:pt x="34018" y="896279"/>
                  </a:lnTo>
                  <a:lnTo>
                    <a:pt x="63556" y="857664"/>
                  </a:lnTo>
                  <a:lnTo>
                    <a:pt x="93057" y="825859"/>
                  </a:lnTo>
                  <a:lnTo>
                    <a:pt x="169299" y="764278"/>
                  </a:lnTo>
                  <a:lnTo>
                    <a:pt x="214261" y="725354"/>
                  </a:lnTo>
                  <a:lnTo>
                    <a:pt x="250944" y="687512"/>
                  </a:lnTo>
                  <a:lnTo>
                    <a:pt x="279178" y="651033"/>
                  </a:lnTo>
                  <a:lnTo>
                    <a:pt x="298792" y="616201"/>
                  </a:lnTo>
                  <a:lnTo>
                    <a:pt x="311486" y="552606"/>
                  </a:lnTo>
                  <a:lnTo>
                    <a:pt x="304227" y="524408"/>
                  </a:lnTo>
                  <a:lnTo>
                    <a:pt x="289077" y="488210"/>
                  </a:lnTo>
                  <a:lnTo>
                    <a:pt x="275476" y="450722"/>
                  </a:lnTo>
                  <a:lnTo>
                    <a:pt x="264716" y="411684"/>
                  </a:lnTo>
                  <a:lnTo>
                    <a:pt x="258088" y="370838"/>
                  </a:lnTo>
                  <a:lnTo>
                    <a:pt x="255677" y="336040"/>
                  </a:lnTo>
                  <a:lnTo>
                    <a:pt x="258432" y="288717"/>
                  </a:lnTo>
                  <a:lnTo>
                    <a:pt x="273582" y="241652"/>
                  </a:lnTo>
                  <a:lnTo>
                    <a:pt x="308359" y="207628"/>
                  </a:lnTo>
                  <a:lnTo>
                    <a:pt x="361966" y="200634"/>
                  </a:lnTo>
                  <a:lnTo>
                    <a:pt x="415444" y="219335"/>
                  </a:lnTo>
                  <a:lnTo>
                    <a:pt x="459626" y="247333"/>
                  </a:lnTo>
                  <a:lnTo>
                    <a:pt x="485343" y="268229"/>
                  </a:lnTo>
                  <a:lnTo>
                    <a:pt x="486104" y="268918"/>
                  </a:lnTo>
                  <a:lnTo>
                    <a:pt x="340725" y="268918"/>
                  </a:lnTo>
                  <a:lnTo>
                    <a:pt x="335012" y="275826"/>
                  </a:lnTo>
                  <a:lnTo>
                    <a:pt x="329621" y="292676"/>
                  </a:lnTo>
                  <a:lnTo>
                    <a:pt x="326683" y="321406"/>
                  </a:lnTo>
                  <a:lnTo>
                    <a:pt x="328330" y="363952"/>
                  </a:lnTo>
                  <a:lnTo>
                    <a:pt x="333903" y="398277"/>
                  </a:lnTo>
                  <a:lnTo>
                    <a:pt x="343480" y="431956"/>
                  </a:lnTo>
                  <a:lnTo>
                    <a:pt x="355639" y="464861"/>
                  </a:lnTo>
                  <a:lnTo>
                    <a:pt x="368960" y="496862"/>
                  </a:lnTo>
                  <a:lnTo>
                    <a:pt x="376226" y="517248"/>
                  </a:lnTo>
                  <a:lnTo>
                    <a:pt x="380976" y="541530"/>
                  </a:lnTo>
                  <a:lnTo>
                    <a:pt x="381808" y="569556"/>
                  </a:lnTo>
                  <a:lnTo>
                    <a:pt x="377323" y="601173"/>
                  </a:lnTo>
                  <a:lnTo>
                    <a:pt x="346797" y="674567"/>
                  </a:lnTo>
                  <a:lnTo>
                    <a:pt x="317954" y="716038"/>
                  </a:lnTo>
                  <a:lnTo>
                    <a:pt x="278190" y="760488"/>
                  </a:lnTo>
                  <a:lnTo>
                    <a:pt x="226105" y="807765"/>
                  </a:lnTo>
                  <a:lnTo>
                    <a:pt x="160299" y="857715"/>
                  </a:lnTo>
                  <a:lnTo>
                    <a:pt x="120744" y="898614"/>
                  </a:lnTo>
                  <a:lnTo>
                    <a:pt x="90745" y="938029"/>
                  </a:lnTo>
                  <a:lnTo>
                    <a:pt x="73141" y="970342"/>
                  </a:lnTo>
                  <a:lnTo>
                    <a:pt x="70774" y="989936"/>
                  </a:lnTo>
                  <a:lnTo>
                    <a:pt x="77714" y="994606"/>
                  </a:lnTo>
                  <a:lnTo>
                    <a:pt x="108219" y="1001471"/>
                  </a:lnTo>
                  <a:lnTo>
                    <a:pt x="510097" y="1001471"/>
                  </a:lnTo>
                  <a:lnTo>
                    <a:pt x="525357" y="1021442"/>
                  </a:lnTo>
                  <a:lnTo>
                    <a:pt x="408945" y="1021442"/>
                  </a:lnTo>
                  <a:lnTo>
                    <a:pt x="375444" y="1023697"/>
                  </a:lnTo>
                  <a:lnTo>
                    <a:pt x="345676" y="1032116"/>
                  </a:lnTo>
                  <a:lnTo>
                    <a:pt x="324887" y="1041585"/>
                  </a:lnTo>
                  <a:lnTo>
                    <a:pt x="315934" y="1045028"/>
                  </a:lnTo>
                  <a:lnTo>
                    <a:pt x="243012" y="1059777"/>
                  </a:lnTo>
                  <a:lnTo>
                    <a:pt x="180401" y="1068575"/>
                  </a:lnTo>
                  <a:lnTo>
                    <a:pt x="127704" y="1071374"/>
                  </a:lnTo>
                  <a:close/>
                </a:path>
                <a:path w="1329689" h="1485264">
                  <a:moveTo>
                    <a:pt x="560405" y="369461"/>
                  </a:moveTo>
                  <a:lnTo>
                    <a:pt x="528781" y="368945"/>
                  </a:lnTo>
                  <a:lnTo>
                    <a:pt x="497996" y="360164"/>
                  </a:lnTo>
                  <a:lnTo>
                    <a:pt x="468115" y="343120"/>
                  </a:lnTo>
                  <a:lnTo>
                    <a:pt x="439203" y="317812"/>
                  </a:lnTo>
                  <a:lnTo>
                    <a:pt x="412776" y="297196"/>
                  </a:lnTo>
                  <a:lnTo>
                    <a:pt x="384283" y="279936"/>
                  </a:lnTo>
                  <a:lnTo>
                    <a:pt x="358630" y="269391"/>
                  </a:lnTo>
                  <a:lnTo>
                    <a:pt x="340725" y="268918"/>
                  </a:lnTo>
                  <a:lnTo>
                    <a:pt x="486104" y="268918"/>
                  </a:lnTo>
                  <a:lnTo>
                    <a:pt x="502828" y="284036"/>
                  </a:lnTo>
                  <a:lnTo>
                    <a:pt x="519345" y="294484"/>
                  </a:lnTo>
                  <a:lnTo>
                    <a:pt x="535216" y="299897"/>
                  </a:lnTo>
                  <a:lnTo>
                    <a:pt x="550764" y="300596"/>
                  </a:lnTo>
                  <a:lnTo>
                    <a:pt x="671451" y="300596"/>
                  </a:lnTo>
                  <a:lnTo>
                    <a:pt x="650274" y="323924"/>
                  </a:lnTo>
                  <a:lnTo>
                    <a:pt x="608503" y="354149"/>
                  </a:lnTo>
                  <a:lnTo>
                    <a:pt x="560405" y="369461"/>
                  </a:lnTo>
                  <a:close/>
                </a:path>
                <a:path w="1329689" h="1485264">
                  <a:moveTo>
                    <a:pt x="712106" y="1414834"/>
                  </a:moveTo>
                  <a:lnTo>
                    <a:pt x="627893" y="1414834"/>
                  </a:lnTo>
                  <a:lnTo>
                    <a:pt x="632456" y="1410293"/>
                  </a:lnTo>
                  <a:lnTo>
                    <a:pt x="646315" y="1390903"/>
                  </a:lnTo>
                  <a:lnTo>
                    <a:pt x="668179" y="1346464"/>
                  </a:lnTo>
                  <a:lnTo>
                    <a:pt x="696759" y="1266774"/>
                  </a:lnTo>
                  <a:lnTo>
                    <a:pt x="707659" y="1228080"/>
                  </a:lnTo>
                  <a:lnTo>
                    <a:pt x="716815" y="1189129"/>
                  </a:lnTo>
                  <a:lnTo>
                    <a:pt x="724552" y="1150951"/>
                  </a:lnTo>
                  <a:lnTo>
                    <a:pt x="731191" y="1114582"/>
                  </a:lnTo>
                  <a:lnTo>
                    <a:pt x="740509" y="1077341"/>
                  </a:lnTo>
                  <a:lnTo>
                    <a:pt x="757704" y="1037195"/>
                  </a:lnTo>
                  <a:lnTo>
                    <a:pt x="785229" y="997694"/>
                  </a:lnTo>
                  <a:lnTo>
                    <a:pt x="825536" y="962390"/>
                  </a:lnTo>
                  <a:lnTo>
                    <a:pt x="860823" y="942881"/>
                  </a:lnTo>
                  <a:lnTo>
                    <a:pt x="900548" y="929131"/>
                  </a:lnTo>
                  <a:lnTo>
                    <a:pt x="944673" y="921157"/>
                  </a:lnTo>
                  <a:lnTo>
                    <a:pt x="993159" y="918979"/>
                  </a:lnTo>
                  <a:lnTo>
                    <a:pt x="1045969" y="922617"/>
                  </a:lnTo>
                  <a:lnTo>
                    <a:pt x="1103063" y="932089"/>
                  </a:lnTo>
                  <a:lnTo>
                    <a:pt x="1181720" y="943807"/>
                  </a:lnTo>
                  <a:lnTo>
                    <a:pt x="1326362" y="943807"/>
                  </a:lnTo>
                  <a:lnTo>
                    <a:pt x="1322356" y="958097"/>
                  </a:lnTo>
                  <a:lnTo>
                    <a:pt x="1311036" y="976163"/>
                  </a:lnTo>
                  <a:lnTo>
                    <a:pt x="1296116" y="988652"/>
                  </a:lnTo>
                  <a:lnTo>
                    <a:pt x="980329" y="988652"/>
                  </a:lnTo>
                  <a:lnTo>
                    <a:pt x="935296" y="992680"/>
                  </a:lnTo>
                  <a:lnTo>
                    <a:pt x="896280" y="1003219"/>
                  </a:lnTo>
                  <a:lnTo>
                    <a:pt x="835769" y="1044867"/>
                  </a:lnTo>
                  <a:lnTo>
                    <a:pt x="805017" y="1101100"/>
                  </a:lnTo>
                  <a:lnTo>
                    <a:pt x="791911" y="1165725"/>
                  </a:lnTo>
                  <a:lnTo>
                    <a:pt x="783787" y="1205914"/>
                  </a:lnTo>
                  <a:lnTo>
                    <a:pt x="773984" y="1247266"/>
                  </a:lnTo>
                  <a:lnTo>
                    <a:pt x="762181" y="1288811"/>
                  </a:lnTo>
                  <a:lnTo>
                    <a:pt x="736700" y="1361847"/>
                  </a:lnTo>
                  <a:lnTo>
                    <a:pt x="712106" y="1414834"/>
                  </a:lnTo>
                  <a:close/>
                </a:path>
                <a:path w="1329689" h="1485264">
                  <a:moveTo>
                    <a:pt x="402883" y="952795"/>
                  </a:moveTo>
                  <a:lnTo>
                    <a:pt x="402016" y="952749"/>
                  </a:lnTo>
                  <a:lnTo>
                    <a:pt x="403393" y="952749"/>
                  </a:lnTo>
                  <a:lnTo>
                    <a:pt x="402883" y="952795"/>
                  </a:lnTo>
                  <a:close/>
                </a:path>
                <a:path w="1329689" h="1485264">
                  <a:moveTo>
                    <a:pt x="510097" y="1001471"/>
                  </a:moveTo>
                  <a:lnTo>
                    <a:pt x="108219" y="1001471"/>
                  </a:lnTo>
                  <a:lnTo>
                    <a:pt x="176816" y="999814"/>
                  </a:lnTo>
                  <a:lnTo>
                    <a:pt x="298029" y="978918"/>
                  </a:lnTo>
                  <a:lnTo>
                    <a:pt x="313814" y="971924"/>
                  </a:lnTo>
                  <a:lnTo>
                    <a:pt x="338057" y="963251"/>
                  </a:lnTo>
                  <a:lnTo>
                    <a:pt x="368627" y="955869"/>
                  </a:lnTo>
                  <a:lnTo>
                    <a:pt x="402883" y="952795"/>
                  </a:lnTo>
                  <a:lnTo>
                    <a:pt x="420190" y="953707"/>
                  </a:lnTo>
                  <a:lnTo>
                    <a:pt x="438428" y="956795"/>
                  </a:lnTo>
                  <a:lnTo>
                    <a:pt x="456538" y="962336"/>
                  </a:lnTo>
                  <a:lnTo>
                    <a:pt x="474324" y="970654"/>
                  </a:lnTo>
                  <a:lnTo>
                    <a:pt x="503644" y="993027"/>
                  </a:lnTo>
                  <a:lnTo>
                    <a:pt x="510097" y="1001471"/>
                  </a:lnTo>
                  <a:close/>
                </a:path>
                <a:path w="1329689" h="1485264">
                  <a:moveTo>
                    <a:pt x="1207903" y="1014392"/>
                  </a:moveTo>
                  <a:lnTo>
                    <a:pt x="1153362" y="1011246"/>
                  </a:lnTo>
                  <a:lnTo>
                    <a:pt x="1031245" y="991170"/>
                  </a:lnTo>
                  <a:lnTo>
                    <a:pt x="980329" y="988652"/>
                  </a:lnTo>
                  <a:lnTo>
                    <a:pt x="1296116" y="988652"/>
                  </a:lnTo>
                  <a:lnTo>
                    <a:pt x="1286244" y="996916"/>
                  </a:lnTo>
                  <a:lnTo>
                    <a:pt x="1252032" y="1009637"/>
                  </a:lnTo>
                  <a:lnTo>
                    <a:pt x="1207903" y="1014392"/>
                  </a:lnTo>
                  <a:close/>
                </a:path>
                <a:path w="1329689" h="1485264">
                  <a:moveTo>
                    <a:pt x="626516" y="1485077"/>
                  </a:moveTo>
                  <a:lnTo>
                    <a:pt x="625827" y="1483699"/>
                  </a:lnTo>
                  <a:lnTo>
                    <a:pt x="588791" y="1472132"/>
                  </a:lnTo>
                  <a:lnTo>
                    <a:pt x="560406" y="1442811"/>
                  </a:lnTo>
                  <a:lnTo>
                    <a:pt x="539251" y="1403805"/>
                  </a:lnTo>
                  <a:lnTo>
                    <a:pt x="523907" y="1363185"/>
                  </a:lnTo>
                  <a:lnTo>
                    <a:pt x="511501" y="1319542"/>
                  </a:lnTo>
                  <a:lnTo>
                    <a:pt x="502129" y="1272800"/>
                  </a:lnTo>
                  <a:lnTo>
                    <a:pt x="495726" y="1222184"/>
                  </a:lnTo>
                  <a:lnTo>
                    <a:pt x="492229" y="1166920"/>
                  </a:lnTo>
                  <a:lnTo>
                    <a:pt x="488807" y="1127892"/>
                  </a:lnTo>
                  <a:lnTo>
                    <a:pt x="480350" y="1088672"/>
                  </a:lnTo>
                  <a:lnTo>
                    <a:pt x="464920" y="1054486"/>
                  </a:lnTo>
                  <a:lnTo>
                    <a:pt x="440580" y="1030567"/>
                  </a:lnTo>
                  <a:lnTo>
                    <a:pt x="408945" y="1021442"/>
                  </a:lnTo>
                  <a:lnTo>
                    <a:pt x="525357" y="1021442"/>
                  </a:lnTo>
                  <a:lnTo>
                    <a:pt x="544534" y="1062531"/>
                  </a:lnTo>
                  <a:lnTo>
                    <a:pt x="555905" y="1109398"/>
                  </a:lnTo>
                  <a:lnTo>
                    <a:pt x="561094" y="1164165"/>
                  </a:lnTo>
                  <a:lnTo>
                    <a:pt x="564344" y="1214673"/>
                  </a:lnTo>
                  <a:lnTo>
                    <a:pt x="570047" y="1260404"/>
                  </a:lnTo>
                  <a:lnTo>
                    <a:pt x="578332" y="1302261"/>
                  </a:lnTo>
                  <a:lnTo>
                    <a:pt x="589329" y="1341148"/>
                  </a:lnTo>
                  <a:lnTo>
                    <a:pt x="603877" y="1379293"/>
                  </a:lnTo>
                  <a:lnTo>
                    <a:pt x="624192" y="1411940"/>
                  </a:lnTo>
                  <a:lnTo>
                    <a:pt x="627893" y="1414834"/>
                  </a:lnTo>
                  <a:lnTo>
                    <a:pt x="712106" y="1414834"/>
                  </a:lnTo>
                  <a:lnTo>
                    <a:pt x="711055" y="1417098"/>
                  </a:lnTo>
                  <a:lnTo>
                    <a:pt x="684583" y="1455459"/>
                  </a:lnTo>
                  <a:lnTo>
                    <a:pt x="656624" y="1477821"/>
                  </a:lnTo>
                  <a:lnTo>
                    <a:pt x="626516" y="1485077"/>
                  </a:lnTo>
                  <a:close/>
                </a:path>
              </a:pathLst>
            </a:custGeom>
            <a:solidFill>
              <a:srgbClr val="DDD4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064272" y="1481193"/>
              <a:ext cx="1593850" cy="1841500"/>
            </a:xfrm>
            <a:custGeom>
              <a:avLst/>
              <a:gdLst/>
              <a:ahLst/>
              <a:cxnLst/>
              <a:rect l="l" t="t" r="r" b="b"/>
              <a:pathLst>
                <a:path w="1593850" h="1841500">
                  <a:moveTo>
                    <a:pt x="443045" y="571499"/>
                  </a:moveTo>
                  <a:lnTo>
                    <a:pt x="325570" y="571499"/>
                  </a:lnTo>
                  <a:lnTo>
                    <a:pt x="343185" y="558799"/>
                  </a:lnTo>
                  <a:lnTo>
                    <a:pt x="365598" y="533399"/>
                  </a:lnTo>
                  <a:lnTo>
                    <a:pt x="383041" y="495299"/>
                  </a:lnTo>
                  <a:lnTo>
                    <a:pt x="395189" y="457199"/>
                  </a:lnTo>
                  <a:lnTo>
                    <a:pt x="401720" y="393699"/>
                  </a:lnTo>
                  <a:lnTo>
                    <a:pt x="406308" y="342899"/>
                  </a:lnTo>
                  <a:lnTo>
                    <a:pt x="413861" y="292099"/>
                  </a:lnTo>
                  <a:lnTo>
                    <a:pt x="424360" y="241299"/>
                  </a:lnTo>
                  <a:lnTo>
                    <a:pt x="437785" y="203199"/>
                  </a:lnTo>
                  <a:lnTo>
                    <a:pt x="454118" y="152399"/>
                  </a:lnTo>
                  <a:lnTo>
                    <a:pt x="473340" y="114299"/>
                  </a:lnTo>
                  <a:lnTo>
                    <a:pt x="502407" y="63499"/>
                  </a:lnTo>
                  <a:lnTo>
                    <a:pt x="533324" y="25399"/>
                  </a:lnTo>
                  <a:lnTo>
                    <a:pt x="565961" y="0"/>
                  </a:lnTo>
                  <a:lnTo>
                    <a:pt x="672577" y="0"/>
                  </a:lnTo>
                  <a:lnTo>
                    <a:pt x="706002" y="25399"/>
                  </a:lnTo>
                  <a:lnTo>
                    <a:pt x="736233" y="63499"/>
                  </a:lnTo>
                  <a:lnTo>
                    <a:pt x="745277" y="76199"/>
                  </a:lnTo>
                  <a:lnTo>
                    <a:pt x="622778" y="76199"/>
                  </a:lnTo>
                  <a:lnTo>
                    <a:pt x="607326" y="88899"/>
                  </a:lnTo>
                  <a:lnTo>
                    <a:pt x="589550" y="101599"/>
                  </a:lnTo>
                  <a:lnTo>
                    <a:pt x="570483" y="126999"/>
                  </a:lnTo>
                  <a:lnTo>
                    <a:pt x="551158" y="152399"/>
                  </a:lnTo>
                  <a:lnTo>
                    <a:pt x="531490" y="203199"/>
                  </a:lnTo>
                  <a:lnTo>
                    <a:pt x="515458" y="241299"/>
                  </a:lnTo>
                  <a:lnTo>
                    <a:pt x="503062" y="292099"/>
                  </a:lnTo>
                  <a:lnTo>
                    <a:pt x="494303" y="342899"/>
                  </a:lnTo>
                  <a:lnTo>
                    <a:pt x="489179" y="406399"/>
                  </a:lnTo>
                  <a:lnTo>
                    <a:pt x="484177" y="444499"/>
                  </a:lnTo>
                  <a:lnTo>
                    <a:pt x="473786" y="495299"/>
                  </a:lnTo>
                  <a:lnTo>
                    <a:pt x="456256" y="546099"/>
                  </a:lnTo>
                  <a:lnTo>
                    <a:pt x="443045" y="571499"/>
                  </a:lnTo>
                  <a:close/>
                </a:path>
                <a:path w="1593850" h="1841500">
                  <a:moveTo>
                    <a:pt x="1178776" y="1752599"/>
                  </a:moveTo>
                  <a:lnTo>
                    <a:pt x="1093987" y="1752599"/>
                  </a:lnTo>
                  <a:lnTo>
                    <a:pt x="1097775" y="1714499"/>
                  </a:lnTo>
                  <a:lnTo>
                    <a:pt x="1095623" y="1650999"/>
                  </a:lnTo>
                  <a:lnTo>
                    <a:pt x="1080042" y="1549399"/>
                  </a:lnTo>
                  <a:lnTo>
                    <a:pt x="1069250" y="1498599"/>
                  </a:lnTo>
                  <a:lnTo>
                    <a:pt x="1056198" y="1447799"/>
                  </a:lnTo>
                  <a:lnTo>
                    <a:pt x="1041983" y="1409699"/>
                  </a:lnTo>
                  <a:lnTo>
                    <a:pt x="1027705" y="1358899"/>
                  </a:lnTo>
                  <a:lnTo>
                    <a:pt x="1017705" y="1320799"/>
                  </a:lnTo>
                  <a:lnTo>
                    <a:pt x="1011673" y="1282699"/>
                  </a:lnTo>
                  <a:lnTo>
                    <a:pt x="1012086" y="1231899"/>
                  </a:lnTo>
                  <a:lnTo>
                    <a:pt x="1021424" y="1181099"/>
                  </a:lnTo>
                  <a:lnTo>
                    <a:pt x="1042166" y="1130299"/>
                  </a:lnTo>
                  <a:lnTo>
                    <a:pt x="1065350" y="1092199"/>
                  </a:lnTo>
                  <a:lnTo>
                    <a:pt x="1094737" y="1066799"/>
                  </a:lnTo>
                  <a:lnTo>
                    <a:pt x="1130292" y="1028699"/>
                  </a:lnTo>
                  <a:lnTo>
                    <a:pt x="1171978" y="1003299"/>
                  </a:lnTo>
                  <a:lnTo>
                    <a:pt x="1219760" y="977899"/>
                  </a:lnTo>
                  <a:lnTo>
                    <a:pt x="1273601" y="952499"/>
                  </a:lnTo>
                  <a:lnTo>
                    <a:pt x="1333466" y="939799"/>
                  </a:lnTo>
                  <a:lnTo>
                    <a:pt x="1427887" y="901699"/>
                  </a:lnTo>
                  <a:lnTo>
                    <a:pt x="1479890" y="876299"/>
                  </a:lnTo>
                  <a:lnTo>
                    <a:pt x="1502067" y="850899"/>
                  </a:lnTo>
                  <a:lnTo>
                    <a:pt x="1507006" y="838199"/>
                  </a:lnTo>
                  <a:lnTo>
                    <a:pt x="1506016" y="838199"/>
                  </a:lnTo>
                  <a:lnTo>
                    <a:pt x="1500120" y="825499"/>
                  </a:lnTo>
                  <a:lnTo>
                    <a:pt x="1489575" y="812799"/>
                  </a:lnTo>
                  <a:lnTo>
                    <a:pt x="1474640" y="800099"/>
                  </a:lnTo>
                  <a:lnTo>
                    <a:pt x="1442854" y="774699"/>
                  </a:lnTo>
                  <a:lnTo>
                    <a:pt x="1406291" y="761999"/>
                  </a:lnTo>
                  <a:lnTo>
                    <a:pt x="1108965" y="761999"/>
                  </a:lnTo>
                  <a:lnTo>
                    <a:pt x="1062800" y="749299"/>
                  </a:lnTo>
                  <a:lnTo>
                    <a:pt x="1019898" y="736599"/>
                  </a:lnTo>
                  <a:lnTo>
                    <a:pt x="980345" y="723899"/>
                  </a:lnTo>
                  <a:lnTo>
                    <a:pt x="944229" y="711199"/>
                  </a:lnTo>
                  <a:lnTo>
                    <a:pt x="911637" y="685799"/>
                  </a:lnTo>
                  <a:lnTo>
                    <a:pt x="882654" y="660399"/>
                  </a:lnTo>
                  <a:lnTo>
                    <a:pt x="835868" y="596899"/>
                  </a:lnTo>
                  <a:lnTo>
                    <a:pt x="818239" y="571499"/>
                  </a:lnTo>
                  <a:lnTo>
                    <a:pt x="804567" y="533399"/>
                  </a:lnTo>
                  <a:lnTo>
                    <a:pt x="794940" y="482599"/>
                  </a:lnTo>
                  <a:lnTo>
                    <a:pt x="779605" y="406399"/>
                  </a:lnTo>
                  <a:lnTo>
                    <a:pt x="761985" y="342899"/>
                  </a:lnTo>
                  <a:lnTo>
                    <a:pt x="742654" y="279399"/>
                  </a:lnTo>
                  <a:lnTo>
                    <a:pt x="722183" y="215899"/>
                  </a:lnTo>
                  <a:lnTo>
                    <a:pt x="680114" y="139699"/>
                  </a:lnTo>
                  <a:lnTo>
                    <a:pt x="659661" y="101599"/>
                  </a:lnTo>
                  <a:lnTo>
                    <a:pt x="640357" y="88899"/>
                  </a:lnTo>
                  <a:lnTo>
                    <a:pt x="622778" y="76199"/>
                  </a:lnTo>
                  <a:lnTo>
                    <a:pt x="745277" y="76199"/>
                  </a:lnTo>
                  <a:lnTo>
                    <a:pt x="787493" y="152399"/>
                  </a:lnTo>
                  <a:lnTo>
                    <a:pt x="808713" y="203199"/>
                  </a:lnTo>
                  <a:lnTo>
                    <a:pt x="827122" y="253999"/>
                  </a:lnTo>
                  <a:lnTo>
                    <a:pt x="842814" y="304799"/>
                  </a:lnTo>
                  <a:lnTo>
                    <a:pt x="855886" y="355599"/>
                  </a:lnTo>
                  <a:lnTo>
                    <a:pt x="866433" y="393699"/>
                  </a:lnTo>
                  <a:lnTo>
                    <a:pt x="874550" y="444499"/>
                  </a:lnTo>
                  <a:lnTo>
                    <a:pt x="894313" y="520699"/>
                  </a:lnTo>
                  <a:lnTo>
                    <a:pt x="915904" y="558799"/>
                  </a:lnTo>
                  <a:lnTo>
                    <a:pt x="944023" y="596899"/>
                  </a:lnTo>
                  <a:lnTo>
                    <a:pt x="977586" y="622299"/>
                  </a:lnTo>
                  <a:lnTo>
                    <a:pt x="1015511" y="647699"/>
                  </a:lnTo>
                  <a:lnTo>
                    <a:pt x="1056714" y="660399"/>
                  </a:lnTo>
                  <a:lnTo>
                    <a:pt x="1100112" y="673099"/>
                  </a:lnTo>
                  <a:lnTo>
                    <a:pt x="1406821" y="673099"/>
                  </a:lnTo>
                  <a:lnTo>
                    <a:pt x="1451198" y="685799"/>
                  </a:lnTo>
                  <a:lnTo>
                    <a:pt x="1492269" y="698499"/>
                  </a:lnTo>
                  <a:lnTo>
                    <a:pt x="1529043" y="723899"/>
                  </a:lnTo>
                  <a:lnTo>
                    <a:pt x="1566434" y="761999"/>
                  </a:lnTo>
                  <a:lnTo>
                    <a:pt x="1586459" y="800099"/>
                  </a:lnTo>
                  <a:lnTo>
                    <a:pt x="1593443" y="825499"/>
                  </a:lnTo>
                  <a:lnTo>
                    <a:pt x="1591710" y="850899"/>
                  </a:lnTo>
                  <a:lnTo>
                    <a:pt x="1579958" y="888999"/>
                  </a:lnTo>
                  <a:lnTo>
                    <a:pt x="1524394" y="939799"/>
                  </a:lnTo>
                  <a:lnTo>
                    <a:pt x="1480047" y="965199"/>
                  </a:lnTo>
                  <a:lnTo>
                    <a:pt x="1424298" y="990599"/>
                  </a:lnTo>
                  <a:lnTo>
                    <a:pt x="1356880" y="1015999"/>
                  </a:lnTo>
                  <a:lnTo>
                    <a:pt x="1298864" y="1041399"/>
                  </a:lnTo>
                  <a:lnTo>
                    <a:pt x="1248099" y="1054099"/>
                  </a:lnTo>
                  <a:lnTo>
                    <a:pt x="1204602" y="1079499"/>
                  </a:lnTo>
                  <a:lnTo>
                    <a:pt x="1168393" y="1104899"/>
                  </a:lnTo>
                  <a:lnTo>
                    <a:pt x="1139492" y="1142999"/>
                  </a:lnTo>
                  <a:lnTo>
                    <a:pt x="1117918" y="1168399"/>
                  </a:lnTo>
                  <a:lnTo>
                    <a:pt x="1101713" y="1219199"/>
                  </a:lnTo>
                  <a:lnTo>
                    <a:pt x="1097258" y="1257299"/>
                  </a:lnTo>
                  <a:lnTo>
                    <a:pt x="1101067" y="1295399"/>
                  </a:lnTo>
                  <a:lnTo>
                    <a:pt x="1109654" y="1333499"/>
                  </a:lnTo>
                  <a:lnTo>
                    <a:pt x="1124847" y="1371599"/>
                  </a:lnTo>
                  <a:lnTo>
                    <a:pt x="1139783" y="1422399"/>
                  </a:lnTo>
                  <a:lnTo>
                    <a:pt x="1153426" y="1473199"/>
                  </a:lnTo>
                  <a:lnTo>
                    <a:pt x="1164746" y="1536699"/>
                  </a:lnTo>
                  <a:lnTo>
                    <a:pt x="1176499" y="1600199"/>
                  </a:lnTo>
                  <a:lnTo>
                    <a:pt x="1182796" y="1663699"/>
                  </a:lnTo>
                  <a:lnTo>
                    <a:pt x="1183575" y="1714499"/>
                  </a:lnTo>
                  <a:lnTo>
                    <a:pt x="1178776" y="1752599"/>
                  </a:lnTo>
                  <a:close/>
                </a:path>
                <a:path w="1593850" h="1841500">
                  <a:moveTo>
                    <a:pt x="250268" y="1701799"/>
                  </a:moveTo>
                  <a:lnTo>
                    <a:pt x="191692" y="1701799"/>
                  </a:lnTo>
                  <a:lnTo>
                    <a:pt x="167579" y="1689099"/>
                  </a:lnTo>
                  <a:lnTo>
                    <a:pt x="138025" y="1650999"/>
                  </a:lnTo>
                  <a:lnTo>
                    <a:pt x="123324" y="1600199"/>
                  </a:lnTo>
                  <a:lnTo>
                    <a:pt x="120200" y="1549399"/>
                  </a:lnTo>
                  <a:lnTo>
                    <a:pt x="125376" y="1498599"/>
                  </a:lnTo>
                  <a:lnTo>
                    <a:pt x="135576" y="1447799"/>
                  </a:lnTo>
                  <a:lnTo>
                    <a:pt x="147522" y="1409699"/>
                  </a:lnTo>
                  <a:lnTo>
                    <a:pt x="157938" y="1371599"/>
                  </a:lnTo>
                  <a:lnTo>
                    <a:pt x="187006" y="1320799"/>
                  </a:lnTo>
                  <a:lnTo>
                    <a:pt x="210578" y="1257299"/>
                  </a:lnTo>
                  <a:lnTo>
                    <a:pt x="228655" y="1206499"/>
                  </a:lnTo>
                  <a:lnTo>
                    <a:pt x="241237" y="1155699"/>
                  </a:lnTo>
                  <a:lnTo>
                    <a:pt x="248323" y="1104899"/>
                  </a:lnTo>
                  <a:lnTo>
                    <a:pt x="249914" y="1066799"/>
                  </a:lnTo>
                  <a:lnTo>
                    <a:pt x="246009" y="1028699"/>
                  </a:lnTo>
                  <a:lnTo>
                    <a:pt x="236609" y="1003299"/>
                  </a:lnTo>
                  <a:lnTo>
                    <a:pt x="221714" y="977899"/>
                  </a:lnTo>
                  <a:lnTo>
                    <a:pt x="201323" y="952499"/>
                  </a:lnTo>
                  <a:lnTo>
                    <a:pt x="163070" y="927099"/>
                  </a:lnTo>
                  <a:lnTo>
                    <a:pt x="125657" y="888999"/>
                  </a:lnTo>
                  <a:lnTo>
                    <a:pt x="90439" y="850899"/>
                  </a:lnTo>
                  <a:lnTo>
                    <a:pt x="58772" y="812799"/>
                  </a:lnTo>
                  <a:lnTo>
                    <a:pt x="40856" y="787399"/>
                  </a:lnTo>
                  <a:lnTo>
                    <a:pt x="19733" y="736599"/>
                  </a:lnTo>
                  <a:lnTo>
                    <a:pt x="3437" y="698499"/>
                  </a:lnTo>
                  <a:lnTo>
                    <a:pt x="0" y="647699"/>
                  </a:lnTo>
                  <a:lnTo>
                    <a:pt x="17453" y="596899"/>
                  </a:lnTo>
                  <a:lnTo>
                    <a:pt x="60044" y="558799"/>
                  </a:lnTo>
                  <a:lnTo>
                    <a:pt x="114900" y="546099"/>
                  </a:lnTo>
                  <a:lnTo>
                    <a:pt x="171804" y="546099"/>
                  </a:lnTo>
                  <a:lnTo>
                    <a:pt x="220544" y="558799"/>
                  </a:lnTo>
                  <a:lnTo>
                    <a:pt x="250906" y="558799"/>
                  </a:lnTo>
                  <a:lnTo>
                    <a:pt x="279754" y="571499"/>
                  </a:lnTo>
                  <a:lnTo>
                    <a:pt x="443045" y="571499"/>
                  </a:lnTo>
                  <a:lnTo>
                    <a:pt x="429834" y="596899"/>
                  </a:lnTo>
                  <a:lnTo>
                    <a:pt x="392768" y="634999"/>
                  </a:lnTo>
                  <a:lnTo>
                    <a:pt x="108269" y="634999"/>
                  </a:lnTo>
                  <a:lnTo>
                    <a:pt x="88384" y="647699"/>
                  </a:lnTo>
                  <a:lnTo>
                    <a:pt x="86146" y="660399"/>
                  </a:lnTo>
                  <a:lnTo>
                    <a:pt x="90105" y="685799"/>
                  </a:lnTo>
                  <a:lnTo>
                    <a:pt x="103879" y="711199"/>
                  </a:lnTo>
                  <a:lnTo>
                    <a:pt x="131080" y="761999"/>
                  </a:lnTo>
                  <a:lnTo>
                    <a:pt x="157819" y="800099"/>
                  </a:lnTo>
                  <a:lnTo>
                    <a:pt x="188497" y="825499"/>
                  </a:lnTo>
                  <a:lnTo>
                    <a:pt x="221627" y="863599"/>
                  </a:lnTo>
                  <a:lnTo>
                    <a:pt x="255726" y="888999"/>
                  </a:lnTo>
                  <a:lnTo>
                    <a:pt x="272510" y="901699"/>
                  </a:lnTo>
                  <a:lnTo>
                    <a:pt x="289167" y="927099"/>
                  </a:lnTo>
                  <a:lnTo>
                    <a:pt x="304739" y="939799"/>
                  </a:lnTo>
                  <a:lnTo>
                    <a:pt x="318266" y="977899"/>
                  </a:lnTo>
                  <a:lnTo>
                    <a:pt x="328790" y="1003299"/>
                  </a:lnTo>
                  <a:lnTo>
                    <a:pt x="335352" y="1041399"/>
                  </a:lnTo>
                  <a:lnTo>
                    <a:pt x="336992" y="1092199"/>
                  </a:lnTo>
                  <a:lnTo>
                    <a:pt x="332753" y="1142999"/>
                  </a:lnTo>
                  <a:lnTo>
                    <a:pt x="321675" y="1193799"/>
                  </a:lnTo>
                  <a:lnTo>
                    <a:pt x="302800" y="1257299"/>
                  </a:lnTo>
                  <a:lnTo>
                    <a:pt x="275168" y="1333499"/>
                  </a:lnTo>
                  <a:lnTo>
                    <a:pt x="237821" y="1409699"/>
                  </a:lnTo>
                  <a:lnTo>
                    <a:pt x="218023" y="1485899"/>
                  </a:lnTo>
                  <a:lnTo>
                    <a:pt x="208037" y="1549399"/>
                  </a:lnTo>
                  <a:lnTo>
                    <a:pt x="207607" y="1587499"/>
                  </a:lnTo>
                  <a:lnTo>
                    <a:pt x="216473" y="1612899"/>
                  </a:lnTo>
                  <a:lnTo>
                    <a:pt x="414849" y="1612899"/>
                  </a:lnTo>
                  <a:lnTo>
                    <a:pt x="367237" y="1650999"/>
                  </a:lnTo>
                  <a:lnTo>
                    <a:pt x="324079" y="1676399"/>
                  </a:lnTo>
                  <a:lnTo>
                    <a:pt x="285162" y="1689099"/>
                  </a:lnTo>
                  <a:lnTo>
                    <a:pt x="250268" y="1701799"/>
                  </a:lnTo>
                  <a:close/>
                </a:path>
                <a:path w="1593850" h="1841500">
                  <a:moveTo>
                    <a:pt x="317533" y="660399"/>
                  </a:moveTo>
                  <a:lnTo>
                    <a:pt x="274040" y="660399"/>
                  </a:lnTo>
                  <a:lnTo>
                    <a:pt x="226803" y="647699"/>
                  </a:lnTo>
                  <a:lnTo>
                    <a:pt x="185225" y="634999"/>
                  </a:lnTo>
                  <a:lnTo>
                    <a:pt x="392768" y="634999"/>
                  </a:lnTo>
                  <a:lnTo>
                    <a:pt x="357152" y="647699"/>
                  </a:lnTo>
                  <a:lnTo>
                    <a:pt x="317533" y="660399"/>
                  </a:lnTo>
                  <a:close/>
                </a:path>
                <a:path w="1593850" h="1841500">
                  <a:moveTo>
                    <a:pt x="414849" y="1612899"/>
                  </a:moveTo>
                  <a:lnTo>
                    <a:pt x="227104" y="1612899"/>
                  </a:lnTo>
                  <a:lnTo>
                    <a:pt x="265367" y="1600199"/>
                  </a:lnTo>
                  <a:lnTo>
                    <a:pt x="340818" y="1562099"/>
                  </a:lnTo>
                  <a:lnTo>
                    <a:pt x="463010" y="1460499"/>
                  </a:lnTo>
                  <a:lnTo>
                    <a:pt x="476321" y="1447799"/>
                  </a:lnTo>
                  <a:lnTo>
                    <a:pt x="498218" y="1422399"/>
                  </a:lnTo>
                  <a:lnTo>
                    <a:pt x="527991" y="1396999"/>
                  </a:lnTo>
                  <a:lnTo>
                    <a:pt x="564931" y="1371599"/>
                  </a:lnTo>
                  <a:lnTo>
                    <a:pt x="585730" y="1358899"/>
                  </a:lnTo>
                  <a:lnTo>
                    <a:pt x="607885" y="1358899"/>
                  </a:lnTo>
                  <a:lnTo>
                    <a:pt x="631461" y="1346199"/>
                  </a:lnTo>
                  <a:lnTo>
                    <a:pt x="656521" y="1346199"/>
                  </a:lnTo>
                  <a:lnTo>
                    <a:pt x="695140" y="1358899"/>
                  </a:lnTo>
                  <a:lnTo>
                    <a:pt x="732477" y="1371599"/>
                  </a:lnTo>
                  <a:lnTo>
                    <a:pt x="768513" y="1396999"/>
                  </a:lnTo>
                  <a:lnTo>
                    <a:pt x="803230" y="1422399"/>
                  </a:lnTo>
                  <a:lnTo>
                    <a:pt x="814355" y="1435099"/>
                  </a:lnTo>
                  <a:lnTo>
                    <a:pt x="655144" y="1435099"/>
                  </a:lnTo>
                  <a:lnTo>
                    <a:pt x="614589" y="1447799"/>
                  </a:lnTo>
                  <a:lnTo>
                    <a:pt x="578618" y="1473199"/>
                  </a:lnTo>
                  <a:lnTo>
                    <a:pt x="550265" y="1498599"/>
                  </a:lnTo>
                  <a:lnTo>
                    <a:pt x="532564" y="1523999"/>
                  </a:lnTo>
                  <a:lnTo>
                    <a:pt x="524300" y="1523999"/>
                  </a:lnTo>
                  <a:lnTo>
                    <a:pt x="467132" y="1574799"/>
                  </a:lnTo>
                  <a:lnTo>
                    <a:pt x="414849" y="1612899"/>
                  </a:lnTo>
                  <a:close/>
                </a:path>
                <a:path w="1593850" h="1841500">
                  <a:moveTo>
                    <a:pt x="1092008" y="1841499"/>
                  </a:moveTo>
                  <a:lnTo>
                    <a:pt x="1013843" y="1816099"/>
                  </a:lnTo>
                  <a:lnTo>
                    <a:pt x="977422" y="1790699"/>
                  </a:lnTo>
                  <a:lnTo>
                    <a:pt x="945066" y="1752599"/>
                  </a:lnTo>
                  <a:lnTo>
                    <a:pt x="913113" y="1727199"/>
                  </a:lnTo>
                  <a:lnTo>
                    <a:pt x="882316" y="1689099"/>
                  </a:lnTo>
                  <a:lnTo>
                    <a:pt x="852346" y="1650999"/>
                  </a:lnTo>
                  <a:lnTo>
                    <a:pt x="822872" y="1612899"/>
                  </a:lnTo>
                  <a:lnTo>
                    <a:pt x="793563" y="1562099"/>
                  </a:lnTo>
                  <a:lnTo>
                    <a:pt x="766609" y="1511299"/>
                  </a:lnTo>
                  <a:lnTo>
                    <a:pt x="733909" y="1473199"/>
                  </a:lnTo>
                  <a:lnTo>
                    <a:pt x="696431" y="1447799"/>
                  </a:lnTo>
                  <a:lnTo>
                    <a:pt x="655144" y="1435099"/>
                  </a:lnTo>
                  <a:lnTo>
                    <a:pt x="814355" y="1435099"/>
                  </a:lnTo>
                  <a:lnTo>
                    <a:pt x="836607" y="1460499"/>
                  </a:lnTo>
                  <a:lnTo>
                    <a:pt x="868626" y="1511299"/>
                  </a:lnTo>
                  <a:lnTo>
                    <a:pt x="902036" y="1574799"/>
                  </a:lnTo>
                  <a:lnTo>
                    <a:pt x="935511" y="1612899"/>
                  </a:lnTo>
                  <a:lnTo>
                    <a:pt x="969632" y="1663699"/>
                  </a:lnTo>
                  <a:lnTo>
                    <a:pt x="1004979" y="1701799"/>
                  </a:lnTo>
                  <a:lnTo>
                    <a:pt x="1044103" y="1727199"/>
                  </a:lnTo>
                  <a:lnTo>
                    <a:pt x="1070573" y="1752599"/>
                  </a:lnTo>
                  <a:lnTo>
                    <a:pt x="1178776" y="1752599"/>
                  </a:lnTo>
                  <a:lnTo>
                    <a:pt x="1168340" y="1790699"/>
                  </a:lnTo>
                  <a:lnTo>
                    <a:pt x="1152206" y="1816099"/>
                  </a:lnTo>
                  <a:lnTo>
                    <a:pt x="1130314" y="1828799"/>
                  </a:lnTo>
                  <a:lnTo>
                    <a:pt x="1092008" y="1841499"/>
                  </a:lnTo>
                  <a:close/>
                </a:path>
              </a:pathLst>
            </a:custGeom>
            <a:solidFill>
              <a:srgbClr val="7D483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/>
          <p:nvPr/>
        </p:nvSpPr>
        <p:spPr>
          <a:xfrm>
            <a:off x="14766532" y="8628709"/>
            <a:ext cx="1323975" cy="1063625"/>
          </a:xfrm>
          <a:custGeom>
            <a:avLst/>
            <a:gdLst/>
            <a:ahLst/>
            <a:cxnLst/>
            <a:rect l="l" t="t" r="r" b="b"/>
            <a:pathLst>
              <a:path w="1323975" h="1063625">
                <a:moveTo>
                  <a:pt x="1323682" y="622261"/>
                </a:moveTo>
                <a:lnTo>
                  <a:pt x="1265885" y="585939"/>
                </a:lnTo>
                <a:lnTo>
                  <a:pt x="1235379" y="561530"/>
                </a:lnTo>
                <a:lnTo>
                  <a:pt x="1198600" y="525830"/>
                </a:lnTo>
                <a:lnTo>
                  <a:pt x="1164844" y="487832"/>
                </a:lnTo>
                <a:lnTo>
                  <a:pt x="1134110" y="447522"/>
                </a:lnTo>
                <a:lnTo>
                  <a:pt x="1106398" y="404914"/>
                </a:lnTo>
                <a:lnTo>
                  <a:pt x="1081709" y="360006"/>
                </a:lnTo>
                <a:lnTo>
                  <a:pt x="1056728" y="310083"/>
                </a:lnTo>
                <a:lnTo>
                  <a:pt x="944384" y="69773"/>
                </a:lnTo>
                <a:lnTo>
                  <a:pt x="907923" y="1739"/>
                </a:lnTo>
                <a:lnTo>
                  <a:pt x="905535" y="8343"/>
                </a:lnTo>
                <a:lnTo>
                  <a:pt x="906449" y="0"/>
                </a:lnTo>
                <a:lnTo>
                  <a:pt x="882700" y="41021"/>
                </a:lnTo>
                <a:lnTo>
                  <a:pt x="859663" y="82423"/>
                </a:lnTo>
                <a:lnTo>
                  <a:pt x="837336" y="124193"/>
                </a:lnTo>
                <a:lnTo>
                  <a:pt x="815721" y="166331"/>
                </a:lnTo>
                <a:lnTo>
                  <a:pt x="794829" y="208851"/>
                </a:lnTo>
                <a:lnTo>
                  <a:pt x="774649" y="251752"/>
                </a:lnTo>
                <a:lnTo>
                  <a:pt x="757110" y="289204"/>
                </a:lnTo>
                <a:lnTo>
                  <a:pt x="738733" y="329222"/>
                </a:lnTo>
                <a:lnTo>
                  <a:pt x="719607" y="371817"/>
                </a:lnTo>
                <a:lnTo>
                  <a:pt x="699782" y="416991"/>
                </a:lnTo>
                <a:lnTo>
                  <a:pt x="679335" y="464743"/>
                </a:lnTo>
                <a:lnTo>
                  <a:pt x="658329" y="515112"/>
                </a:lnTo>
                <a:lnTo>
                  <a:pt x="636828" y="568071"/>
                </a:lnTo>
                <a:lnTo>
                  <a:pt x="623404" y="602526"/>
                </a:lnTo>
                <a:lnTo>
                  <a:pt x="609587" y="637717"/>
                </a:lnTo>
                <a:lnTo>
                  <a:pt x="595388" y="673798"/>
                </a:lnTo>
                <a:lnTo>
                  <a:pt x="580847" y="710895"/>
                </a:lnTo>
                <a:lnTo>
                  <a:pt x="568693" y="705002"/>
                </a:lnTo>
                <a:lnTo>
                  <a:pt x="568693" y="748766"/>
                </a:lnTo>
                <a:lnTo>
                  <a:pt x="529297" y="743407"/>
                </a:lnTo>
                <a:lnTo>
                  <a:pt x="489648" y="740575"/>
                </a:lnTo>
                <a:lnTo>
                  <a:pt x="509498" y="741680"/>
                </a:lnTo>
                <a:lnTo>
                  <a:pt x="529297" y="743407"/>
                </a:lnTo>
                <a:lnTo>
                  <a:pt x="549033" y="745769"/>
                </a:lnTo>
                <a:lnTo>
                  <a:pt x="568693" y="748766"/>
                </a:lnTo>
                <a:lnTo>
                  <a:pt x="568693" y="705002"/>
                </a:lnTo>
                <a:lnTo>
                  <a:pt x="524713" y="685558"/>
                </a:lnTo>
                <a:lnTo>
                  <a:pt x="483514" y="671601"/>
                </a:lnTo>
                <a:lnTo>
                  <a:pt x="438810" y="661187"/>
                </a:lnTo>
                <a:lnTo>
                  <a:pt x="393357" y="654405"/>
                </a:lnTo>
                <a:lnTo>
                  <a:pt x="347560" y="651319"/>
                </a:lnTo>
                <a:lnTo>
                  <a:pt x="324573" y="651167"/>
                </a:lnTo>
                <a:lnTo>
                  <a:pt x="301599" y="651941"/>
                </a:lnTo>
                <a:lnTo>
                  <a:pt x="278714" y="653643"/>
                </a:lnTo>
                <a:lnTo>
                  <a:pt x="255917" y="656272"/>
                </a:lnTo>
                <a:lnTo>
                  <a:pt x="233197" y="659828"/>
                </a:lnTo>
                <a:lnTo>
                  <a:pt x="221145" y="662228"/>
                </a:lnTo>
                <a:lnTo>
                  <a:pt x="221145" y="793508"/>
                </a:lnTo>
                <a:lnTo>
                  <a:pt x="189191" y="810463"/>
                </a:lnTo>
                <a:lnTo>
                  <a:pt x="175463" y="819988"/>
                </a:lnTo>
                <a:lnTo>
                  <a:pt x="182194" y="815022"/>
                </a:lnTo>
                <a:lnTo>
                  <a:pt x="189191" y="810463"/>
                </a:lnTo>
                <a:lnTo>
                  <a:pt x="196443" y="806297"/>
                </a:lnTo>
                <a:lnTo>
                  <a:pt x="221145" y="793508"/>
                </a:lnTo>
                <a:lnTo>
                  <a:pt x="221145" y="662228"/>
                </a:lnTo>
                <a:lnTo>
                  <a:pt x="210654" y="664298"/>
                </a:lnTo>
                <a:lnTo>
                  <a:pt x="188341" y="669658"/>
                </a:lnTo>
                <a:lnTo>
                  <a:pt x="172847" y="674065"/>
                </a:lnTo>
                <a:lnTo>
                  <a:pt x="172847" y="848893"/>
                </a:lnTo>
                <a:lnTo>
                  <a:pt x="168224" y="845908"/>
                </a:lnTo>
                <a:lnTo>
                  <a:pt x="172847" y="848893"/>
                </a:lnTo>
                <a:lnTo>
                  <a:pt x="172847" y="674065"/>
                </a:lnTo>
                <a:lnTo>
                  <a:pt x="134200" y="686892"/>
                </a:lnTo>
                <a:lnTo>
                  <a:pt x="91427" y="706716"/>
                </a:lnTo>
                <a:lnTo>
                  <a:pt x="56235" y="732028"/>
                </a:lnTo>
                <a:lnTo>
                  <a:pt x="25819" y="766635"/>
                </a:lnTo>
                <a:lnTo>
                  <a:pt x="6223" y="808494"/>
                </a:lnTo>
                <a:lnTo>
                  <a:pt x="0" y="850468"/>
                </a:lnTo>
                <a:lnTo>
                  <a:pt x="698" y="862152"/>
                </a:lnTo>
                <a:lnTo>
                  <a:pt x="11468" y="907694"/>
                </a:lnTo>
                <a:lnTo>
                  <a:pt x="34137" y="948563"/>
                </a:lnTo>
                <a:lnTo>
                  <a:pt x="67119" y="981849"/>
                </a:lnTo>
                <a:lnTo>
                  <a:pt x="107137" y="1006208"/>
                </a:lnTo>
                <a:lnTo>
                  <a:pt x="115366" y="1010373"/>
                </a:lnTo>
                <a:lnTo>
                  <a:pt x="123088" y="1014387"/>
                </a:lnTo>
                <a:lnTo>
                  <a:pt x="157060" y="1024115"/>
                </a:lnTo>
                <a:lnTo>
                  <a:pt x="172034" y="1029144"/>
                </a:lnTo>
                <a:lnTo>
                  <a:pt x="187134" y="1033716"/>
                </a:lnTo>
                <a:lnTo>
                  <a:pt x="270268" y="1053185"/>
                </a:lnTo>
                <a:lnTo>
                  <a:pt x="323049" y="1060462"/>
                </a:lnTo>
                <a:lnTo>
                  <a:pt x="376059" y="1063294"/>
                </a:lnTo>
                <a:lnTo>
                  <a:pt x="429183" y="1061707"/>
                </a:lnTo>
                <a:lnTo>
                  <a:pt x="482803" y="1055662"/>
                </a:lnTo>
                <a:lnTo>
                  <a:pt x="522312" y="1045260"/>
                </a:lnTo>
                <a:lnTo>
                  <a:pt x="559587" y="1030211"/>
                </a:lnTo>
                <a:lnTo>
                  <a:pt x="594626" y="1010500"/>
                </a:lnTo>
                <a:lnTo>
                  <a:pt x="627430" y="986129"/>
                </a:lnTo>
                <a:lnTo>
                  <a:pt x="633006" y="980655"/>
                </a:lnTo>
                <a:lnTo>
                  <a:pt x="633641" y="980033"/>
                </a:lnTo>
                <a:lnTo>
                  <a:pt x="210985" y="859040"/>
                </a:lnTo>
                <a:lnTo>
                  <a:pt x="220980" y="861174"/>
                </a:lnTo>
                <a:lnTo>
                  <a:pt x="242976" y="864311"/>
                </a:lnTo>
                <a:lnTo>
                  <a:pt x="255790" y="867270"/>
                </a:lnTo>
                <a:lnTo>
                  <a:pt x="303733" y="874483"/>
                </a:lnTo>
                <a:lnTo>
                  <a:pt x="351777" y="877646"/>
                </a:lnTo>
                <a:lnTo>
                  <a:pt x="399910" y="876744"/>
                </a:lnTo>
                <a:lnTo>
                  <a:pt x="448119" y="871804"/>
                </a:lnTo>
                <a:lnTo>
                  <a:pt x="448741" y="871969"/>
                </a:lnTo>
                <a:lnTo>
                  <a:pt x="400519" y="876922"/>
                </a:lnTo>
                <a:lnTo>
                  <a:pt x="352386" y="877824"/>
                </a:lnTo>
                <a:lnTo>
                  <a:pt x="304342" y="874661"/>
                </a:lnTo>
                <a:lnTo>
                  <a:pt x="256400" y="867448"/>
                </a:lnTo>
                <a:lnTo>
                  <a:pt x="243586" y="864489"/>
                </a:lnTo>
                <a:lnTo>
                  <a:pt x="232130" y="862787"/>
                </a:lnTo>
                <a:lnTo>
                  <a:pt x="221589" y="861352"/>
                </a:lnTo>
                <a:lnTo>
                  <a:pt x="211505" y="859180"/>
                </a:lnTo>
                <a:lnTo>
                  <a:pt x="633641" y="980033"/>
                </a:lnTo>
                <a:lnTo>
                  <a:pt x="678903" y="928954"/>
                </a:lnTo>
                <a:lnTo>
                  <a:pt x="698703" y="896226"/>
                </a:lnTo>
                <a:lnTo>
                  <a:pt x="714527" y="860742"/>
                </a:lnTo>
                <a:lnTo>
                  <a:pt x="732599" y="802792"/>
                </a:lnTo>
                <a:lnTo>
                  <a:pt x="739482" y="775500"/>
                </a:lnTo>
                <a:lnTo>
                  <a:pt x="744194" y="757656"/>
                </a:lnTo>
                <a:lnTo>
                  <a:pt x="745769" y="751700"/>
                </a:lnTo>
                <a:lnTo>
                  <a:pt x="775881" y="646176"/>
                </a:lnTo>
                <a:lnTo>
                  <a:pt x="789063" y="598258"/>
                </a:lnTo>
                <a:lnTo>
                  <a:pt x="802424" y="545744"/>
                </a:lnTo>
                <a:lnTo>
                  <a:pt x="814476" y="494817"/>
                </a:lnTo>
                <a:lnTo>
                  <a:pt x="825360" y="445757"/>
                </a:lnTo>
                <a:lnTo>
                  <a:pt x="835215" y="398868"/>
                </a:lnTo>
                <a:lnTo>
                  <a:pt x="844181" y="354418"/>
                </a:lnTo>
                <a:lnTo>
                  <a:pt x="852373" y="312724"/>
                </a:lnTo>
                <a:lnTo>
                  <a:pt x="856119" y="297726"/>
                </a:lnTo>
                <a:lnTo>
                  <a:pt x="859116" y="282575"/>
                </a:lnTo>
                <a:lnTo>
                  <a:pt x="861872" y="266979"/>
                </a:lnTo>
                <a:lnTo>
                  <a:pt x="864577" y="252361"/>
                </a:lnTo>
                <a:lnTo>
                  <a:pt x="869416" y="302018"/>
                </a:lnTo>
                <a:lnTo>
                  <a:pt x="879475" y="350799"/>
                </a:lnTo>
                <a:lnTo>
                  <a:pt x="894727" y="398208"/>
                </a:lnTo>
                <a:lnTo>
                  <a:pt x="915149" y="444258"/>
                </a:lnTo>
                <a:lnTo>
                  <a:pt x="936967" y="482917"/>
                </a:lnTo>
                <a:lnTo>
                  <a:pt x="963345" y="518617"/>
                </a:lnTo>
                <a:lnTo>
                  <a:pt x="993851" y="550862"/>
                </a:lnTo>
                <a:lnTo>
                  <a:pt x="1028065" y="579132"/>
                </a:lnTo>
                <a:lnTo>
                  <a:pt x="1065466" y="603046"/>
                </a:lnTo>
                <a:lnTo>
                  <a:pt x="1105496" y="622223"/>
                </a:lnTo>
                <a:lnTo>
                  <a:pt x="1147559" y="636397"/>
                </a:lnTo>
                <a:lnTo>
                  <a:pt x="1191044" y="645337"/>
                </a:lnTo>
                <a:lnTo>
                  <a:pt x="1216444" y="646988"/>
                </a:lnTo>
                <a:lnTo>
                  <a:pt x="1241628" y="646087"/>
                </a:lnTo>
                <a:lnTo>
                  <a:pt x="1266596" y="642632"/>
                </a:lnTo>
                <a:lnTo>
                  <a:pt x="1291336" y="636625"/>
                </a:lnTo>
                <a:lnTo>
                  <a:pt x="1299718" y="633704"/>
                </a:lnTo>
                <a:lnTo>
                  <a:pt x="1323682" y="622261"/>
                </a:lnTo>
                <a:close/>
              </a:path>
            </a:pathLst>
          </a:custGeom>
          <a:solidFill>
            <a:srgbClr val="7D483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4" name="object 34"/>
          <p:cNvGrpSpPr/>
          <p:nvPr/>
        </p:nvGrpSpPr>
        <p:grpSpPr>
          <a:xfrm>
            <a:off x="16137366" y="7550588"/>
            <a:ext cx="1633855" cy="1417320"/>
            <a:chOff x="16137366" y="7550588"/>
            <a:chExt cx="1633855" cy="1417320"/>
          </a:xfrm>
        </p:grpSpPr>
        <p:sp>
          <p:nvSpPr>
            <p:cNvPr id="35" name="object 35"/>
            <p:cNvSpPr/>
            <p:nvPr/>
          </p:nvSpPr>
          <p:spPr>
            <a:xfrm>
              <a:off x="17078253" y="7551457"/>
              <a:ext cx="691515" cy="409575"/>
            </a:xfrm>
            <a:custGeom>
              <a:avLst/>
              <a:gdLst/>
              <a:ahLst/>
              <a:cxnLst/>
              <a:rect l="l" t="t" r="r" b="b"/>
              <a:pathLst>
                <a:path w="691515" h="409575">
                  <a:moveTo>
                    <a:pt x="414937" y="384903"/>
                  </a:moveTo>
                  <a:lnTo>
                    <a:pt x="378461" y="373295"/>
                  </a:lnTo>
                  <a:lnTo>
                    <a:pt x="342858" y="359606"/>
                  </a:lnTo>
                  <a:lnTo>
                    <a:pt x="308126" y="343836"/>
                  </a:lnTo>
                  <a:lnTo>
                    <a:pt x="274266" y="325984"/>
                  </a:lnTo>
                  <a:lnTo>
                    <a:pt x="239977" y="304935"/>
                  </a:lnTo>
                  <a:lnTo>
                    <a:pt x="207211" y="281862"/>
                  </a:lnTo>
                  <a:lnTo>
                    <a:pt x="175967" y="256766"/>
                  </a:lnTo>
                  <a:lnTo>
                    <a:pt x="146246" y="229646"/>
                  </a:lnTo>
                  <a:lnTo>
                    <a:pt x="118275" y="200725"/>
                  </a:lnTo>
                  <a:lnTo>
                    <a:pt x="92283" y="170223"/>
                  </a:lnTo>
                  <a:lnTo>
                    <a:pt x="68269" y="138140"/>
                  </a:lnTo>
                  <a:lnTo>
                    <a:pt x="46233" y="104476"/>
                  </a:lnTo>
                  <a:lnTo>
                    <a:pt x="25734" y="67245"/>
                  </a:lnTo>
                  <a:lnTo>
                    <a:pt x="9000" y="28176"/>
                  </a:lnTo>
                  <a:lnTo>
                    <a:pt x="0" y="0"/>
                  </a:lnTo>
                  <a:lnTo>
                    <a:pt x="28426" y="10763"/>
                  </a:lnTo>
                  <a:lnTo>
                    <a:pt x="108154" y="48685"/>
                  </a:lnTo>
                  <a:lnTo>
                    <a:pt x="263485" y="130107"/>
                  </a:lnTo>
                  <a:lnTo>
                    <a:pt x="355130" y="181093"/>
                  </a:lnTo>
                  <a:lnTo>
                    <a:pt x="444995" y="235070"/>
                  </a:lnTo>
                  <a:lnTo>
                    <a:pt x="592042" y="330312"/>
                  </a:lnTo>
                  <a:lnTo>
                    <a:pt x="691518" y="400144"/>
                  </a:lnTo>
                  <a:lnTo>
                    <a:pt x="657277" y="402813"/>
                  </a:lnTo>
                  <a:lnTo>
                    <a:pt x="611505" y="407880"/>
                  </a:lnTo>
                  <a:lnTo>
                    <a:pt x="565476" y="409352"/>
                  </a:lnTo>
                  <a:lnTo>
                    <a:pt x="527299" y="406581"/>
                  </a:lnTo>
                  <a:lnTo>
                    <a:pt x="489483" y="401582"/>
                  </a:lnTo>
                  <a:lnTo>
                    <a:pt x="452029" y="394356"/>
                  </a:lnTo>
                  <a:lnTo>
                    <a:pt x="414937" y="384903"/>
                  </a:lnTo>
                  <a:close/>
                </a:path>
              </a:pathLst>
            </a:custGeom>
            <a:solidFill>
              <a:srgbClr val="7D483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970961" y="8656672"/>
              <a:ext cx="250221" cy="15184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6137357" y="7550594"/>
              <a:ext cx="1633855" cy="1417320"/>
            </a:xfrm>
            <a:custGeom>
              <a:avLst/>
              <a:gdLst/>
              <a:ahLst/>
              <a:cxnLst/>
              <a:rect l="l" t="t" r="r" b="b"/>
              <a:pathLst>
                <a:path w="1633855" h="1417320">
                  <a:moveTo>
                    <a:pt x="937856" y="0"/>
                  </a:moveTo>
                  <a:lnTo>
                    <a:pt x="893102" y="57746"/>
                  </a:lnTo>
                  <a:lnTo>
                    <a:pt x="841171" y="126847"/>
                  </a:lnTo>
                  <a:lnTo>
                    <a:pt x="773125" y="220002"/>
                  </a:lnTo>
                  <a:lnTo>
                    <a:pt x="747445" y="255460"/>
                  </a:lnTo>
                  <a:lnTo>
                    <a:pt x="720204" y="293268"/>
                  </a:lnTo>
                  <a:lnTo>
                    <a:pt x="629577" y="419557"/>
                  </a:lnTo>
                  <a:lnTo>
                    <a:pt x="596519" y="465480"/>
                  </a:lnTo>
                  <a:lnTo>
                    <a:pt x="490524" y="611403"/>
                  </a:lnTo>
                  <a:lnTo>
                    <a:pt x="482790" y="621969"/>
                  </a:lnTo>
                  <a:lnTo>
                    <a:pt x="474764" y="613130"/>
                  </a:lnTo>
                  <a:lnTo>
                    <a:pt x="466483" y="604520"/>
                  </a:lnTo>
                  <a:lnTo>
                    <a:pt x="457949" y="596176"/>
                  </a:lnTo>
                  <a:lnTo>
                    <a:pt x="449173" y="588060"/>
                  </a:lnTo>
                  <a:lnTo>
                    <a:pt x="426605" y="569861"/>
                  </a:lnTo>
                  <a:lnTo>
                    <a:pt x="426605" y="629031"/>
                  </a:lnTo>
                  <a:lnTo>
                    <a:pt x="412927" y="622973"/>
                  </a:lnTo>
                  <a:lnTo>
                    <a:pt x="424675" y="628116"/>
                  </a:lnTo>
                  <a:lnTo>
                    <a:pt x="426605" y="629031"/>
                  </a:lnTo>
                  <a:lnTo>
                    <a:pt x="426605" y="569861"/>
                  </a:lnTo>
                  <a:lnTo>
                    <a:pt x="413448" y="559244"/>
                  </a:lnTo>
                  <a:lnTo>
                    <a:pt x="402336" y="552094"/>
                  </a:lnTo>
                  <a:lnTo>
                    <a:pt x="402336" y="694207"/>
                  </a:lnTo>
                  <a:lnTo>
                    <a:pt x="388620" y="698728"/>
                  </a:lnTo>
                  <a:lnTo>
                    <a:pt x="368693" y="701090"/>
                  </a:lnTo>
                  <a:lnTo>
                    <a:pt x="388620" y="698715"/>
                  </a:lnTo>
                  <a:lnTo>
                    <a:pt x="402336" y="694207"/>
                  </a:lnTo>
                  <a:lnTo>
                    <a:pt x="402336" y="552094"/>
                  </a:lnTo>
                  <a:lnTo>
                    <a:pt x="375297" y="534682"/>
                  </a:lnTo>
                  <a:lnTo>
                    <a:pt x="339242" y="516661"/>
                  </a:lnTo>
                  <a:lnTo>
                    <a:pt x="339242" y="598258"/>
                  </a:lnTo>
                  <a:lnTo>
                    <a:pt x="315861" y="593788"/>
                  </a:lnTo>
                  <a:lnTo>
                    <a:pt x="339217" y="598246"/>
                  </a:lnTo>
                  <a:lnTo>
                    <a:pt x="339242" y="516661"/>
                  </a:lnTo>
                  <a:lnTo>
                    <a:pt x="334721" y="514388"/>
                  </a:lnTo>
                  <a:lnTo>
                    <a:pt x="301205" y="501891"/>
                  </a:lnTo>
                  <a:lnTo>
                    <a:pt x="301205" y="590981"/>
                  </a:lnTo>
                  <a:lnTo>
                    <a:pt x="285026" y="589368"/>
                  </a:lnTo>
                  <a:lnTo>
                    <a:pt x="285026" y="690968"/>
                  </a:lnTo>
                  <a:lnTo>
                    <a:pt x="259232" y="685228"/>
                  </a:lnTo>
                  <a:lnTo>
                    <a:pt x="234035" y="679056"/>
                  </a:lnTo>
                  <a:lnTo>
                    <a:pt x="285026" y="690968"/>
                  </a:lnTo>
                  <a:lnTo>
                    <a:pt x="285026" y="589368"/>
                  </a:lnTo>
                  <a:lnTo>
                    <a:pt x="262382" y="587095"/>
                  </a:lnTo>
                  <a:lnTo>
                    <a:pt x="301155" y="590969"/>
                  </a:lnTo>
                  <a:lnTo>
                    <a:pt x="301205" y="501891"/>
                  </a:lnTo>
                  <a:lnTo>
                    <a:pt x="260858" y="489343"/>
                  </a:lnTo>
                  <a:lnTo>
                    <a:pt x="197840" y="480174"/>
                  </a:lnTo>
                  <a:lnTo>
                    <a:pt x="170014" y="480021"/>
                  </a:lnTo>
                  <a:lnTo>
                    <a:pt x="170014" y="656259"/>
                  </a:lnTo>
                  <a:lnTo>
                    <a:pt x="157886" y="647115"/>
                  </a:lnTo>
                  <a:lnTo>
                    <a:pt x="152996" y="643102"/>
                  </a:lnTo>
                  <a:lnTo>
                    <a:pt x="170014" y="656259"/>
                  </a:lnTo>
                  <a:lnTo>
                    <a:pt x="170014" y="480021"/>
                  </a:lnTo>
                  <a:lnTo>
                    <a:pt x="125056" y="485952"/>
                  </a:lnTo>
                  <a:lnTo>
                    <a:pt x="86461" y="499973"/>
                  </a:lnTo>
                  <a:lnTo>
                    <a:pt x="52006" y="521957"/>
                  </a:lnTo>
                  <a:lnTo>
                    <a:pt x="24942" y="552602"/>
                  </a:lnTo>
                  <a:lnTo>
                    <a:pt x="4838" y="597344"/>
                  </a:lnTo>
                  <a:lnTo>
                    <a:pt x="0" y="629729"/>
                  </a:lnTo>
                  <a:lnTo>
                    <a:pt x="266" y="646150"/>
                  </a:lnTo>
                  <a:lnTo>
                    <a:pt x="14058" y="701357"/>
                  </a:lnTo>
                  <a:lnTo>
                    <a:pt x="33718" y="736930"/>
                  </a:lnTo>
                  <a:lnTo>
                    <a:pt x="71843" y="777392"/>
                  </a:lnTo>
                  <a:lnTo>
                    <a:pt x="118008" y="808558"/>
                  </a:lnTo>
                  <a:lnTo>
                    <a:pt x="180911" y="833259"/>
                  </a:lnTo>
                  <a:lnTo>
                    <a:pt x="239458" y="850011"/>
                  </a:lnTo>
                  <a:lnTo>
                    <a:pt x="307162" y="864730"/>
                  </a:lnTo>
                  <a:lnTo>
                    <a:pt x="345287" y="868197"/>
                  </a:lnTo>
                  <a:lnTo>
                    <a:pt x="383565" y="867244"/>
                  </a:lnTo>
                  <a:lnTo>
                    <a:pt x="421982" y="861872"/>
                  </a:lnTo>
                  <a:lnTo>
                    <a:pt x="486867" y="837298"/>
                  </a:lnTo>
                  <a:lnTo>
                    <a:pt x="542594" y="795972"/>
                  </a:lnTo>
                  <a:lnTo>
                    <a:pt x="563880" y="774268"/>
                  </a:lnTo>
                  <a:lnTo>
                    <a:pt x="580605" y="755129"/>
                  </a:lnTo>
                  <a:lnTo>
                    <a:pt x="613206" y="709853"/>
                  </a:lnTo>
                  <a:lnTo>
                    <a:pt x="638848" y="668972"/>
                  </a:lnTo>
                  <a:lnTo>
                    <a:pt x="640029" y="666991"/>
                  </a:lnTo>
                  <a:lnTo>
                    <a:pt x="662622" y="629221"/>
                  </a:lnTo>
                  <a:lnTo>
                    <a:pt x="684860" y="590143"/>
                  </a:lnTo>
                  <a:lnTo>
                    <a:pt x="705866" y="551268"/>
                  </a:lnTo>
                  <a:lnTo>
                    <a:pt x="733666" y="500722"/>
                  </a:lnTo>
                  <a:lnTo>
                    <a:pt x="759066" y="451434"/>
                  </a:lnTo>
                  <a:lnTo>
                    <a:pt x="782269" y="403618"/>
                  </a:lnTo>
                  <a:lnTo>
                    <a:pt x="803440" y="357530"/>
                  </a:lnTo>
                  <a:lnTo>
                    <a:pt x="822769" y="313385"/>
                  </a:lnTo>
                  <a:lnTo>
                    <a:pt x="840460" y="271437"/>
                  </a:lnTo>
                  <a:lnTo>
                    <a:pt x="883793" y="159816"/>
                  </a:lnTo>
                  <a:lnTo>
                    <a:pt x="914158" y="74193"/>
                  </a:lnTo>
                  <a:lnTo>
                    <a:pt x="932014" y="19342"/>
                  </a:lnTo>
                  <a:lnTo>
                    <a:pt x="937856" y="0"/>
                  </a:lnTo>
                  <a:close/>
                </a:path>
                <a:path w="1633855" h="1417320">
                  <a:moveTo>
                    <a:pt x="1633626" y="401358"/>
                  </a:moveTo>
                  <a:lnTo>
                    <a:pt x="1626489" y="412153"/>
                  </a:lnTo>
                  <a:lnTo>
                    <a:pt x="1607286" y="438518"/>
                  </a:lnTo>
                  <a:lnTo>
                    <a:pt x="1576882" y="480212"/>
                  </a:lnTo>
                  <a:lnTo>
                    <a:pt x="1536077" y="536943"/>
                  </a:lnTo>
                  <a:lnTo>
                    <a:pt x="1485722" y="608457"/>
                  </a:lnTo>
                  <a:lnTo>
                    <a:pt x="1461427" y="643445"/>
                  </a:lnTo>
                  <a:lnTo>
                    <a:pt x="1435392" y="681075"/>
                  </a:lnTo>
                  <a:lnTo>
                    <a:pt x="1378140" y="764120"/>
                  </a:lnTo>
                  <a:lnTo>
                    <a:pt x="1314043" y="857313"/>
                  </a:lnTo>
                  <a:lnTo>
                    <a:pt x="1288224" y="894600"/>
                  </a:lnTo>
                  <a:lnTo>
                    <a:pt x="1261198" y="933272"/>
                  </a:lnTo>
                  <a:lnTo>
                    <a:pt x="1232928" y="973302"/>
                  </a:lnTo>
                  <a:lnTo>
                    <a:pt x="1203350" y="1014679"/>
                  </a:lnTo>
                  <a:lnTo>
                    <a:pt x="1175105" y="1054925"/>
                  </a:lnTo>
                  <a:lnTo>
                    <a:pt x="1149375" y="1092022"/>
                  </a:lnTo>
                  <a:lnTo>
                    <a:pt x="1123861" y="1126591"/>
                  </a:lnTo>
                  <a:lnTo>
                    <a:pt x="1096314" y="1159294"/>
                  </a:lnTo>
                  <a:lnTo>
                    <a:pt x="1091196" y="1151928"/>
                  </a:lnTo>
                  <a:lnTo>
                    <a:pt x="1089266" y="1149235"/>
                  </a:lnTo>
                  <a:lnTo>
                    <a:pt x="1083297" y="1140955"/>
                  </a:lnTo>
                  <a:lnTo>
                    <a:pt x="1083297" y="1177226"/>
                  </a:lnTo>
                  <a:lnTo>
                    <a:pt x="1081570" y="1178699"/>
                  </a:lnTo>
                  <a:lnTo>
                    <a:pt x="1042809" y="1215224"/>
                  </a:lnTo>
                  <a:lnTo>
                    <a:pt x="997077" y="1242695"/>
                  </a:lnTo>
                  <a:lnTo>
                    <a:pt x="951153" y="1258760"/>
                  </a:lnTo>
                  <a:lnTo>
                    <a:pt x="925398" y="1261224"/>
                  </a:lnTo>
                  <a:lnTo>
                    <a:pt x="912304" y="1260195"/>
                  </a:lnTo>
                  <a:lnTo>
                    <a:pt x="875233" y="1248498"/>
                  </a:lnTo>
                  <a:lnTo>
                    <a:pt x="843991" y="1219301"/>
                  </a:lnTo>
                  <a:lnTo>
                    <a:pt x="831342" y="1176248"/>
                  </a:lnTo>
                  <a:lnTo>
                    <a:pt x="831456" y="1168730"/>
                  </a:lnTo>
                  <a:lnTo>
                    <a:pt x="852220" y="1130223"/>
                  </a:lnTo>
                  <a:lnTo>
                    <a:pt x="891603" y="1110589"/>
                  </a:lnTo>
                  <a:lnTo>
                    <a:pt x="922401" y="1109383"/>
                  </a:lnTo>
                  <a:lnTo>
                    <a:pt x="934046" y="1109929"/>
                  </a:lnTo>
                  <a:lnTo>
                    <a:pt x="980008" y="1117955"/>
                  </a:lnTo>
                  <a:lnTo>
                    <a:pt x="1023442" y="1135011"/>
                  </a:lnTo>
                  <a:lnTo>
                    <a:pt x="1062583" y="1160399"/>
                  </a:lnTo>
                  <a:lnTo>
                    <a:pt x="1071511" y="1167942"/>
                  </a:lnTo>
                  <a:lnTo>
                    <a:pt x="1075626" y="1170813"/>
                  </a:lnTo>
                  <a:lnTo>
                    <a:pt x="1079550" y="1173899"/>
                  </a:lnTo>
                  <a:lnTo>
                    <a:pt x="1083297" y="1177226"/>
                  </a:lnTo>
                  <a:lnTo>
                    <a:pt x="1083297" y="1140955"/>
                  </a:lnTo>
                  <a:lnTo>
                    <a:pt x="1047597" y="1098664"/>
                  </a:lnTo>
                  <a:lnTo>
                    <a:pt x="1017955" y="1071791"/>
                  </a:lnTo>
                  <a:lnTo>
                    <a:pt x="974788" y="1045146"/>
                  </a:lnTo>
                  <a:lnTo>
                    <a:pt x="926757" y="1028839"/>
                  </a:lnTo>
                  <a:lnTo>
                    <a:pt x="888085" y="1023924"/>
                  </a:lnTo>
                  <a:lnTo>
                    <a:pt x="866343" y="1024382"/>
                  </a:lnTo>
                  <a:lnTo>
                    <a:pt x="823417" y="1032586"/>
                  </a:lnTo>
                  <a:lnTo>
                    <a:pt x="787501" y="1049604"/>
                  </a:lnTo>
                  <a:lnTo>
                    <a:pt x="756627" y="1074750"/>
                  </a:lnTo>
                  <a:lnTo>
                    <a:pt x="731456" y="1107986"/>
                  </a:lnTo>
                  <a:lnTo>
                    <a:pt x="713638" y="1148981"/>
                  </a:lnTo>
                  <a:lnTo>
                    <a:pt x="706767" y="1194181"/>
                  </a:lnTo>
                  <a:lnTo>
                    <a:pt x="707161" y="1209370"/>
                  </a:lnTo>
                  <a:lnTo>
                    <a:pt x="719670" y="1269250"/>
                  </a:lnTo>
                  <a:lnTo>
                    <a:pt x="748017" y="1323454"/>
                  </a:lnTo>
                  <a:lnTo>
                    <a:pt x="780973" y="1360030"/>
                  </a:lnTo>
                  <a:lnTo>
                    <a:pt x="822248" y="1388808"/>
                  </a:lnTo>
                  <a:lnTo>
                    <a:pt x="884923" y="1410995"/>
                  </a:lnTo>
                  <a:lnTo>
                    <a:pt x="948893" y="1416824"/>
                  </a:lnTo>
                  <a:lnTo>
                    <a:pt x="981405" y="1413903"/>
                  </a:lnTo>
                  <a:lnTo>
                    <a:pt x="1043355" y="1398054"/>
                  </a:lnTo>
                  <a:lnTo>
                    <a:pt x="1101725" y="1371930"/>
                  </a:lnTo>
                  <a:lnTo>
                    <a:pt x="1154912" y="1336421"/>
                  </a:lnTo>
                  <a:lnTo>
                    <a:pt x="1159713" y="1332230"/>
                  </a:lnTo>
                  <a:lnTo>
                    <a:pt x="1178953" y="1315478"/>
                  </a:lnTo>
                  <a:lnTo>
                    <a:pt x="1201305" y="1292402"/>
                  </a:lnTo>
                  <a:lnTo>
                    <a:pt x="1235862" y="1250911"/>
                  </a:lnTo>
                  <a:lnTo>
                    <a:pt x="1267714" y="1208354"/>
                  </a:lnTo>
                  <a:lnTo>
                    <a:pt x="1268133" y="1207795"/>
                  </a:lnTo>
                  <a:lnTo>
                    <a:pt x="1298105" y="1163053"/>
                  </a:lnTo>
                  <a:lnTo>
                    <a:pt x="1325778" y="1116672"/>
                  </a:lnTo>
                  <a:lnTo>
                    <a:pt x="1350429" y="1074610"/>
                  </a:lnTo>
                  <a:lnTo>
                    <a:pt x="1373759" y="1032776"/>
                  </a:lnTo>
                  <a:lnTo>
                    <a:pt x="1395869" y="991819"/>
                  </a:lnTo>
                  <a:lnTo>
                    <a:pt x="1416799" y="952373"/>
                  </a:lnTo>
                  <a:lnTo>
                    <a:pt x="1440599" y="906183"/>
                  </a:lnTo>
                  <a:lnTo>
                    <a:pt x="1463535" y="859586"/>
                  </a:lnTo>
                  <a:lnTo>
                    <a:pt x="1485582" y="812584"/>
                  </a:lnTo>
                  <a:lnTo>
                    <a:pt x="1506753" y="765175"/>
                  </a:lnTo>
                  <a:lnTo>
                    <a:pt x="1527035" y="717372"/>
                  </a:lnTo>
                  <a:lnTo>
                    <a:pt x="1546453" y="669163"/>
                  </a:lnTo>
                  <a:lnTo>
                    <a:pt x="1568577" y="610209"/>
                  </a:lnTo>
                  <a:lnTo>
                    <a:pt x="1586826" y="557644"/>
                  </a:lnTo>
                  <a:lnTo>
                    <a:pt x="1601520" y="511949"/>
                  </a:lnTo>
                  <a:lnTo>
                    <a:pt x="1612950" y="473557"/>
                  </a:lnTo>
                  <a:lnTo>
                    <a:pt x="1633626" y="401358"/>
                  </a:lnTo>
                  <a:close/>
                </a:path>
              </a:pathLst>
            </a:custGeom>
            <a:solidFill>
              <a:srgbClr val="7D483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/>
          <p:nvPr/>
        </p:nvSpPr>
        <p:spPr>
          <a:xfrm>
            <a:off x="15305671" y="6084899"/>
            <a:ext cx="1071880" cy="1268730"/>
          </a:xfrm>
          <a:custGeom>
            <a:avLst/>
            <a:gdLst/>
            <a:ahLst/>
            <a:cxnLst/>
            <a:rect l="l" t="t" r="r" b="b"/>
            <a:pathLst>
              <a:path w="1071880" h="1268729">
                <a:moveTo>
                  <a:pt x="1071295" y="680935"/>
                </a:moveTo>
                <a:lnTo>
                  <a:pt x="1067943" y="630174"/>
                </a:lnTo>
                <a:lnTo>
                  <a:pt x="1056005" y="580720"/>
                </a:lnTo>
                <a:lnTo>
                  <a:pt x="1040511" y="542302"/>
                </a:lnTo>
                <a:lnTo>
                  <a:pt x="1021816" y="505701"/>
                </a:lnTo>
                <a:lnTo>
                  <a:pt x="999896" y="470941"/>
                </a:lnTo>
                <a:lnTo>
                  <a:pt x="974763" y="437997"/>
                </a:lnTo>
                <a:lnTo>
                  <a:pt x="939698" y="398056"/>
                </a:lnTo>
                <a:lnTo>
                  <a:pt x="902322" y="360540"/>
                </a:lnTo>
                <a:lnTo>
                  <a:pt x="862672" y="325462"/>
                </a:lnTo>
                <a:lnTo>
                  <a:pt x="820724" y="292811"/>
                </a:lnTo>
                <a:lnTo>
                  <a:pt x="637959" y="164007"/>
                </a:lnTo>
                <a:lnTo>
                  <a:pt x="601141" y="135712"/>
                </a:lnTo>
                <a:lnTo>
                  <a:pt x="569087" y="107873"/>
                </a:lnTo>
                <a:lnTo>
                  <a:pt x="534416" y="71894"/>
                </a:lnTo>
                <a:lnTo>
                  <a:pt x="495401" y="18542"/>
                </a:lnTo>
                <a:lnTo>
                  <a:pt x="485762" y="0"/>
                </a:lnTo>
                <a:lnTo>
                  <a:pt x="483387" y="13030"/>
                </a:lnTo>
                <a:lnTo>
                  <a:pt x="475310" y="81762"/>
                </a:lnTo>
                <a:lnTo>
                  <a:pt x="470319" y="136829"/>
                </a:lnTo>
                <a:lnTo>
                  <a:pt x="465137" y="205257"/>
                </a:lnTo>
                <a:lnTo>
                  <a:pt x="460121" y="286727"/>
                </a:lnTo>
                <a:lnTo>
                  <a:pt x="458012" y="328231"/>
                </a:lnTo>
                <a:lnTo>
                  <a:pt x="456133" y="372427"/>
                </a:lnTo>
                <a:lnTo>
                  <a:pt x="454520" y="419277"/>
                </a:lnTo>
                <a:lnTo>
                  <a:pt x="453224" y="468769"/>
                </a:lnTo>
                <a:lnTo>
                  <a:pt x="452285" y="520877"/>
                </a:lnTo>
                <a:lnTo>
                  <a:pt x="451739" y="575576"/>
                </a:lnTo>
                <a:lnTo>
                  <a:pt x="451624" y="632853"/>
                </a:lnTo>
                <a:lnTo>
                  <a:pt x="452208" y="712190"/>
                </a:lnTo>
                <a:lnTo>
                  <a:pt x="452678" y="753618"/>
                </a:lnTo>
                <a:lnTo>
                  <a:pt x="453440" y="796163"/>
                </a:lnTo>
                <a:lnTo>
                  <a:pt x="445795" y="794854"/>
                </a:lnTo>
                <a:lnTo>
                  <a:pt x="445795" y="970483"/>
                </a:lnTo>
                <a:lnTo>
                  <a:pt x="439064" y="989672"/>
                </a:lnTo>
                <a:lnTo>
                  <a:pt x="445795" y="970483"/>
                </a:lnTo>
                <a:lnTo>
                  <a:pt x="445795" y="794854"/>
                </a:lnTo>
                <a:lnTo>
                  <a:pt x="399694" y="786904"/>
                </a:lnTo>
                <a:lnTo>
                  <a:pt x="349427" y="781367"/>
                </a:lnTo>
                <a:lnTo>
                  <a:pt x="287794" y="780059"/>
                </a:lnTo>
                <a:lnTo>
                  <a:pt x="251968" y="783412"/>
                </a:lnTo>
                <a:lnTo>
                  <a:pt x="216623" y="790206"/>
                </a:lnTo>
                <a:lnTo>
                  <a:pt x="181775" y="800442"/>
                </a:lnTo>
                <a:lnTo>
                  <a:pt x="158686" y="809523"/>
                </a:lnTo>
                <a:lnTo>
                  <a:pt x="154228" y="811771"/>
                </a:lnTo>
                <a:lnTo>
                  <a:pt x="154228" y="1089253"/>
                </a:lnTo>
                <a:lnTo>
                  <a:pt x="149440" y="1084148"/>
                </a:lnTo>
                <a:lnTo>
                  <a:pt x="129705" y="1047661"/>
                </a:lnTo>
                <a:lnTo>
                  <a:pt x="126174" y="1020076"/>
                </a:lnTo>
                <a:lnTo>
                  <a:pt x="126580" y="1013091"/>
                </a:lnTo>
                <a:lnTo>
                  <a:pt x="127482" y="1006157"/>
                </a:lnTo>
                <a:lnTo>
                  <a:pt x="128803" y="999807"/>
                </a:lnTo>
                <a:lnTo>
                  <a:pt x="126580" y="1013091"/>
                </a:lnTo>
                <a:lnTo>
                  <a:pt x="126288" y="1027023"/>
                </a:lnTo>
                <a:lnTo>
                  <a:pt x="137553" y="1067003"/>
                </a:lnTo>
                <a:lnTo>
                  <a:pt x="154228" y="1089253"/>
                </a:lnTo>
                <a:lnTo>
                  <a:pt x="154228" y="811771"/>
                </a:lnTo>
                <a:lnTo>
                  <a:pt x="136702" y="820572"/>
                </a:lnTo>
                <a:lnTo>
                  <a:pt x="132549" y="823163"/>
                </a:lnTo>
                <a:lnTo>
                  <a:pt x="132549" y="987920"/>
                </a:lnTo>
                <a:lnTo>
                  <a:pt x="129235" y="998270"/>
                </a:lnTo>
                <a:lnTo>
                  <a:pt x="130810" y="992657"/>
                </a:lnTo>
                <a:lnTo>
                  <a:pt x="132549" y="987920"/>
                </a:lnTo>
                <a:lnTo>
                  <a:pt x="132549" y="823163"/>
                </a:lnTo>
                <a:lnTo>
                  <a:pt x="96037" y="848550"/>
                </a:lnTo>
                <a:lnTo>
                  <a:pt x="61010" y="883323"/>
                </a:lnTo>
                <a:lnTo>
                  <a:pt x="32880" y="923886"/>
                </a:lnTo>
                <a:lnTo>
                  <a:pt x="10198" y="978433"/>
                </a:lnTo>
                <a:lnTo>
                  <a:pt x="571" y="1036726"/>
                </a:lnTo>
                <a:lnTo>
                  <a:pt x="0" y="1054506"/>
                </a:lnTo>
                <a:lnTo>
                  <a:pt x="977" y="1072121"/>
                </a:lnTo>
                <a:lnTo>
                  <a:pt x="13233" y="1123784"/>
                </a:lnTo>
                <a:lnTo>
                  <a:pt x="38468" y="1170330"/>
                </a:lnTo>
                <a:lnTo>
                  <a:pt x="76314" y="1211186"/>
                </a:lnTo>
                <a:lnTo>
                  <a:pt x="123291" y="1241361"/>
                </a:lnTo>
                <a:lnTo>
                  <a:pt x="191973" y="1262608"/>
                </a:lnTo>
                <a:lnTo>
                  <a:pt x="260527" y="1268450"/>
                </a:lnTo>
                <a:lnTo>
                  <a:pt x="295262" y="1266151"/>
                </a:lnTo>
                <a:lnTo>
                  <a:pt x="361899" y="1253134"/>
                </a:lnTo>
                <a:lnTo>
                  <a:pt x="425742" y="1229995"/>
                </a:lnTo>
                <a:lnTo>
                  <a:pt x="460387" y="1212316"/>
                </a:lnTo>
                <a:lnTo>
                  <a:pt x="491693" y="1191437"/>
                </a:lnTo>
                <a:lnTo>
                  <a:pt x="492315" y="1191031"/>
                </a:lnTo>
                <a:lnTo>
                  <a:pt x="521525" y="1166139"/>
                </a:lnTo>
                <a:lnTo>
                  <a:pt x="548005" y="1137653"/>
                </a:lnTo>
                <a:lnTo>
                  <a:pt x="570547" y="1104925"/>
                </a:lnTo>
                <a:lnTo>
                  <a:pt x="588289" y="1070140"/>
                </a:lnTo>
                <a:lnTo>
                  <a:pt x="601230" y="1033297"/>
                </a:lnTo>
                <a:lnTo>
                  <a:pt x="609371" y="994397"/>
                </a:lnTo>
                <a:lnTo>
                  <a:pt x="615175" y="929411"/>
                </a:lnTo>
                <a:lnTo>
                  <a:pt x="615149" y="896835"/>
                </a:lnTo>
                <a:lnTo>
                  <a:pt x="613168" y="864196"/>
                </a:lnTo>
                <a:lnTo>
                  <a:pt x="612787" y="860158"/>
                </a:lnTo>
                <a:lnTo>
                  <a:pt x="608126" y="809002"/>
                </a:lnTo>
                <a:lnTo>
                  <a:pt x="602919" y="756081"/>
                </a:lnTo>
                <a:lnTo>
                  <a:pt x="597496" y="704824"/>
                </a:lnTo>
                <a:lnTo>
                  <a:pt x="591769" y="654596"/>
                </a:lnTo>
                <a:lnTo>
                  <a:pt x="584708" y="599414"/>
                </a:lnTo>
                <a:lnTo>
                  <a:pt x="577596" y="546023"/>
                </a:lnTo>
                <a:lnTo>
                  <a:pt x="570471" y="494512"/>
                </a:lnTo>
                <a:lnTo>
                  <a:pt x="563333" y="445008"/>
                </a:lnTo>
                <a:lnTo>
                  <a:pt x="556221" y="397598"/>
                </a:lnTo>
                <a:lnTo>
                  <a:pt x="549173" y="352425"/>
                </a:lnTo>
                <a:lnTo>
                  <a:pt x="542201" y="309575"/>
                </a:lnTo>
                <a:lnTo>
                  <a:pt x="527227" y="223240"/>
                </a:lnTo>
                <a:lnTo>
                  <a:pt x="522909" y="200355"/>
                </a:lnTo>
                <a:lnTo>
                  <a:pt x="537349" y="227533"/>
                </a:lnTo>
                <a:lnTo>
                  <a:pt x="561492" y="265823"/>
                </a:lnTo>
                <a:lnTo>
                  <a:pt x="588543" y="302425"/>
                </a:lnTo>
                <a:lnTo>
                  <a:pt x="618210" y="336956"/>
                </a:lnTo>
                <a:lnTo>
                  <a:pt x="650163" y="369011"/>
                </a:lnTo>
                <a:lnTo>
                  <a:pt x="684415" y="398602"/>
                </a:lnTo>
                <a:lnTo>
                  <a:pt x="773798" y="463257"/>
                </a:lnTo>
                <a:lnTo>
                  <a:pt x="910704" y="557504"/>
                </a:lnTo>
                <a:lnTo>
                  <a:pt x="947623" y="585114"/>
                </a:lnTo>
                <a:lnTo>
                  <a:pt x="979449" y="611974"/>
                </a:lnTo>
                <a:lnTo>
                  <a:pt x="1013866" y="647192"/>
                </a:lnTo>
                <a:lnTo>
                  <a:pt x="1045108" y="685253"/>
                </a:lnTo>
                <a:lnTo>
                  <a:pt x="1067371" y="715264"/>
                </a:lnTo>
                <a:lnTo>
                  <a:pt x="1071295" y="680935"/>
                </a:lnTo>
                <a:close/>
              </a:path>
            </a:pathLst>
          </a:custGeom>
          <a:solidFill>
            <a:srgbClr val="7D483B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snehaa</dc:creator>
  <cp:keywords>DAGO9BDpjh8,BAGOTgAaWSY</cp:keywords>
  <dc:title>MELODY TUNES</dc:title>
  <dcterms:created xsi:type="dcterms:W3CDTF">2024-08-28T04:35:02Z</dcterms:created>
  <dcterms:modified xsi:type="dcterms:W3CDTF">2024-08-28T04:35:02Z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2024-08-28T00:00:00Z</vt:filetime>
  </property>
  <property fmtid="{D5CDD505-2E9C-101B-9397-08002B2CF9AE}" pid="3" name="Creator">
    <vt:lpwstr>Canva</vt:lpwstr>
  </property>
  <property fmtid="{D5CDD505-2E9C-101B-9397-08002B2CF9AE}" pid="4" name="LastSaved">
    <vt:filetime>2024-08-28T00:00:00Z</vt:filetime>
  </property>
</Properties>
</file>